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3"/>
  </p:notesMasterIdLst>
  <p:sldIdLst>
    <p:sldId id="256" r:id="rId2"/>
    <p:sldId id="257" r:id="rId3"/>
    <p:sldId id="280" r:id="rId4"/>
    <p:sldId id="266" r:id="rId5"/>
    <p:sldId id="291" r:id="rId6"/>
    <p:sldId id="293" r:id="rId7"/>
    <p:sldId id="294" r:id="rId8"/>
    <p:sldId id="295" r:id="rId9"/>
    <p:sldId id="290" r:id="rId10"/>
    <p:sldId id="296" r:id="rId11"/>
    <p:sldId id="279" r:id="rId12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14"/>
      <p:bold r:id="rId15"/>
      <p:italic r:id="rId16"/>
      <p:boldItalic r:id="rId17"/>
    </p:embeddedFont>
    <p:embeddedFont>
      <p:font typeface="Proxima Nova" panose="020B0604020202020204" charset="0"/>
      <p:regular r:id="rId18"/>
      <p:bold r:id="rId19"/>
      <p:italic r:id="rId20"/>
      <p:boldItalic r:id="rId21"/>
    </p:embeddedFont>
    <p:embeddedFont>
      <p:font typeface="Proxima Nova Semibold" panose="020B0604020202020204" charset="0"/>
      <p:regular r:id="rId22"/>
      <p:bold r:id="rId23"/>
      <p:boldItalic r:id="rId24"/>
    </p:embeddedFont>
    <p:embeddedFont>
      <p:font typeface="Roboto" panose="020B0604020202020204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0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641a476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641a476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49897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9765d7774d_3_3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9765d7774d_3_3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661d16799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661d16799_0_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9765d7774d_3_2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9765d7774d_3_2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1434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6343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4480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74809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9765d7774d_3_9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9765d7774d_3_9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546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175" y="1584238"/>
            <a:ext cx="3461400" cy="15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7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175" y="3231075"/>
            <a:ext cx="3338400" cy="3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9501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2514575" y="409575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0700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213788" y="239522"/>
            <a:ext cx="4159703" cy="15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e-commerce website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275473" y="1670928"/>
            <a:ext cx="29433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Project Proposal 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57" name="Google Shape;57;p15"/>
          <p:cNvSpPr/>
          <p:nvPr/>
        </p:nvSpPr>
        <p:spPr>
          <a:xfrm>
            <a:off x="5429232" y="2833908"/>
            <a:ext cx="2402283" cy="251053"/>
          </a:xfrm>
          <a:custGeom>
            <a:avLst/>
            <a:gdLst/>
            <a:ahLst/>
            <a:cxnLst/>
            <a:rect l="l" t="t" r="r" b="b"/>
            <a:pathLst>
              <a:path w="43098" h="4504" extrusionOk="0">
                <a:moveTo>
                  <a:pt x="21549" y="0"/>
                </a:moveTo>
                <a:cubicBezTo>
                  <a:pt x="9640" y="0"/>
                  <a:pt x="0" y="1001"/>
                  <a:pt x="0" y="2235"/>
                </a:cubicBezTo>
                <a:cubicBezTo>
                  <a:pt x="0" y="3470"/>
                  <a:pt x="9640" y="4504"/>
                  <a:pt x="21549" y="4504"/>
                </a:cubicBezTo>
                <a:cubicBezTo>
                  <a:pt x="33457" y="4504"/>
                  <a:pt x="43097" y="3470"/>
                  <a:pt x="43097" y="2235"/>
                </a:cubicBezTo>
                <a:cubicBezTo>
                  <a:pt x="43097" y="1001"/>
                  <a:pt x="33457" y="0"/>
                  <a:pt x="21549" y="0"/>
                </a:cubicBezTo>
                <a:close/>
              </a:path>
            </a:pathLst>
          </a:custGeom>
          <a:solidFill>
            <a:srgbClr val="1427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5"/>
          <p:cNvSpPr/>
          <p:nvPr/>
        </p:nvSpPr>
        <p:spPr>
          <a:xfrm rot="10800000" flipH="1">
            <a:off x="5990725" y="3577682"/>
            <a:ext cx="1277449" cy="667643"/>
          </a:xfrm>
          <a:custGeom>
            <a:avLst/>
            <a:gdLst/>
            <a:ahLst/>
            <a:cxnLst/>
            <a:rect l="l" t="t" r="r" b="b"/>
            <a:pathLst>
              <a:path w="22918" h="9574" extrusionOk="0">
                <a:moveTo>
                  <a:pt x="1" y="0"/>
                </a:moveTo>
                <a:lnTo>
                  <a:pt x="1" y="9574"/>
                </a:lnTo>
                <a:lnTo>
                  <a:pt x="22917" y="9574"/>
                </a:lnTo>
                <a:lnTo>
                  <a:pt x="22917" y="0"/>
                </a:lnTo>
                <a:close/>
              </a:path>
            </a:pathLst>
          </a:custGeom>
          <a:gradFill>
            <a:gsLst>
              <a:gs pos="0">
                <a:srgbClr val="DDDDDD"/>
              </a:gs>
              <a:gs pos="100000">
                <a:srgbClr val="91919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5"/>
          <p:cNvSpPr/>
          <p:nvPr/>
        </p:nvSpPr>
        <p:spPr>
          <a:xfrm>
            <a:off x="5499858" y="4111296"/>
            <a:ext cx="2251729" cy="148826"/>
          </a:xfrm>
          <a:custGeom>
            <a:avLst/>
            <a:gdLst/>
            <a:ahLst/>
            <a:cxnLst/>
            <a:rect l="l" t="t" r="r" b="b"/>
            <a:pathLst>
              <a:path w="40397" h="2670" extrusionOk="0">
                <a:moveTo>
                  <a:pt x="1" y="1"/>
                </a:moveTo>
                <a:lnTo>
                  <a:pt x="1" y="2669"/>
                </a:lnTo>
                <a:lnTo>
                  <a:pt x="40396" y="2669"/>
                </a:lnTo>
                <a:lnTo>
                  <a:pt x="40396" y="1"/>
                </a:lnTo>
                <a:close/>
              </a:path>
            </a:pathLst>
          </a:custGeom>
          <a:solidFill>
            <a:schemeClr val="lt2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5"/>
          <p:cNvSpPr/>
          <p:nvPr/>
        </p:nvSpPr>
        <p:spPr>
          <a:xfrm>
            <a:off x="4572025" y="883378"/>
            <a:ext cx="4114727" cy="2880142"/>
          </a:xfrm>
          <a:custGeom>
            <a:avLst/>
            <a:gdLst/>
            <a:ahLst/>
            <a:cxnLst/>
            <a:rect l="l" t="t" r="r" b="b"/>
            <a:pathLst>
              <a:path w="73820" h="51671" extrusionOk="0"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cubicBezTo>
                  <a:pt x="0" y="48469"/>
                  <a:pt x="3236" y="51671"/>
                  <a:pt x="7206" y="51671"/>
                </a:cubicBezTo>
                <a:lnTo>
                  <a:pt x="66648" y="51671"/>
                </a:lnTo>
                <a:cubicBezTo>
                  <a:pt x="70617" y="51671"/>
                  <a:pt x="73820" y="48469"/>
                  <a:pt x="73820" y="44499"/>
                </a:cubicBez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5"/>
          <p:cNvSpPr/>
          <p:nvPr/>
        </p:nvSpPr>
        <p:spPr>
          <a:xfrm>
            <a:off x="4572025" y="883378"/>
            <a:ext cx="4114727" cy="2480430"/>
          </a:xfrm>
          <a:custGeom>
            <a:avLst/>
            <a:gdLst/>
            <a:ahLst/>
            <a:cxnLst/>
            <a:rect l="l" t="t" r="r" b="b"/>
            <a:pathLst>
              <a:path w="73820" h="44500" extrusionOk="0"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lnTo>
                  <a:pt x="73820" y="44499"/>
                </a:ln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6552274" y="3430796"/>
            <a:ext cx="150665" cy="150609"/>
          </a:xfrm>
          <a:custGeom>
            <a:avLst/>
            <a:gdLst/>
            <a:ahLst/>
            <a:cxnLst/>
            <a:rect l="l" t="t" r="r" b="b"/>
            <a:pathLst>
              <a:path w="2703" h="2702" extrusionOk="0">
                <a:moveTo>
                  <a:pt x="1335" y="0"/>
                </a:moveTo>
                <a:cubicBezTo>
                  <a:pt x="601" y="0"/>
                  <a:pt x="1" y="634"/>
                  <a:pt x="1" y="1368"/>
                </a:cubicBezTo>
                <a:cubicBezTo>
                  <a:pt x="1" y="2102"/>
                  <a:pt x="601" y="2702"/>
                  <a:pt x="1335" y="2702"/>
                </a:cubicBezTo>
                <a:cubicBezTo>
                  <a:pt x="2069" y="2702"/>
                  <a:pt x="2703" y="2102"/>
                  <a:pt x="2703" y="1368"/>
                </a:cubicBezTo>
                <a:cubicBezTo>
                  <a:pt x="2703" y="634"/>
                  <a:pt x="2069" y="33"/>
                  <a:pt x="1335" y="0"/>
                </a:cubicBez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/>
          <p:nvPr/>
        </p:nvSpPr>
        <p:spPr>
          <a:xfrm>
            <a:off x="4565006" y="883378"/>
            <a:ext cx="4114727" cy="2480430"/>
          </a:xfrm>
          <a:custGeom>
            <a:avLst/>
            <a:gdLst/>
            <a:ahLst/>
            <a:cxnLst/>
            <a:rect l="l" t="t" r="r" b="b"/>
            <a:pathLst>
              <a:path w="73820" h="44500" extrusionOk="0">
                <a:moveTo>
                  <a:pt x="66648" y="2136"/>
                </a:moveTo>
                <a:cubicBezTo>
                  <a:pt x="69417" y="2136"/>
                  <a:pt x="71685" y="4404"/>
                  <a:pt x="71685" y="7172"/>
                </a:cubicBezTo>
                <a:lnTo>
                  <a:pt x="71685" y="42331"/>
                </a:lnTo>
                <a:lnTo>
                  <a:pt x="2169" y="42331"/>
                </a:lnTo>
                <a:lnTo>
                  <a:pt x="2169" y="7172"/>
                </a:lnTo>
                <a:cubicBezTo>
                  <a:pt x="2169" y="4404"/>
                  <a:pt x="4437" y="2136"/>
                  <a:pt x="7206" y="2136"/>
                </a:cubicBezTo>
                <a:close/>
                <a:moveTo>
                  <a:pt x="7206" y="1"/>
                </a:moveTo>
                <a:cubicBezTo>
                  <a:pt x="3236" y="1"/>
                  <a:pt x="0" y="3203"/>
                  <a:pt x="0" y="7172"/>
                </a:cubicBezTo>
                <a:lnTo>
                  <a:pt x="0" y="44499"/>
                </a:lnTo>
                <a:lnTo>
                  <a:pt x="73820" y="44499"/>
                </a:lnTo>
                <a:lnTo>
                  <a:pt x="73820" y="7172"/>
                </a:lnTo>
                <a:cubicBezTo>
                  <a:pt x="73820" y="3203"/>
                  <a:pt x="70617" y="1"/>
                  <a:pt x="66648" y="1"/>
                </a:cubicBezTo>
                <a:close/>
              </a:path>
            </a:pathLst>
          </a:cu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5617028" y="1504402"/>
            <a:ext cx="2022972" cy="1340658"/>
          </a:xfrm>
          <a:custGeom>
            <a:avLst/>
            <a:gdLst/>
            <a:ahLst/>
            <a:cxnLst/>
            <a:rect l="l" t="t" r="r" b="b"/>
            <a:pathLst>
              <a:path w="36293" h="24052" extrusionOk="0">
                <a:moveTo>
                  <a:pt x="0" y="1"/>
                </a:moveTo>
                <a:lnTo>
                  <a:pt x="0" y="24052"/>
                </a:lnTo>
                <a:lnTo>
                  <a:pt x="36293" y="24052"/>
                </a:lnTo>
                <a:lnTo>
                  <a:pt x="3629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5"/>
          <p:cNvSpPr/>
          <p:nvPr/>
        </p:nvSpPr>
        <p:spPr>
          <a:xfrm>
            <a:off x="5782472" y="1881888"/>
            <a:ext cx="1054322" cy="814417"/>
          </a:xfrm>
          <a:custGeom>
            <a:avLst/>
            <a:gdLst/>
            <a:ahLst/>
            <a:cxnLst/>
            <a:rect l="l" t="t" r="r" b="b"/>
            <a:pathLst>
              <a:path w="18915" h="14611" extrusionOk="0">
                <a:moveTo>
                  <a:pt x="1" y="0"/>
                </a:moveTo>
                <a:lnTo>
                  <a:pt x="1" y="14611"/>
                </a:lnTo>
                <a:lnTo>
                  <a:pt x="18914" y="14611"/>
                </a:lnTo>
                <a:lnTo>
                  <a:pt x="1891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5"/>
          <p:cNvSpPr/>
          <p:nvPr/>
        </p:nvSpPr>
        <p:spPr>
          <a:xfrm>
            <a:off x="5828961" y="1928377"/>
            <a:ext cx="961348" cy="721443"/>
          </a:xfrm>
          <a:custGeom>
            <a:avLst/>
            <a:gdLst/>
            <a:ahLst/>
            <a:cxnLst/>
            <a:rect l="l" t="t" r="r" b="b"/>
            <a:pathLst>
              <a:path w="17247" h="12943" extrusionOk="0">
                <a:moveTo>
                  <a:pt x="1" y="0"/>
                </a:moveTo>
                <a:lnTo>
                  <a:pt x="1" y="12943"/>
                </a:lnTo>
                <a:lnTo>
                  <a:pt x="17246" y="12943"/>
                </a:lnTo>
                <a:lnTo>
                  <a:pt x="1724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5"/>
          <p:cNvSpPr/>
          <p:nvPr/>
        </p:nvSpPr>
        <p:spPr>
          <a:xfrm>
            <a:off x="5875450" y="1976705"/>
            <a:ext cx="868373" cy="626685"/>
          </a:xfrm>
          <a:custGeom>
            <a:avLst/>
            <a:gdLst/>
            <a:ahLst/>
            <a:cxnLst/>
            <a:rect l="l" t="t" r="r" b="b"/>
            <a:pathLst>
              <a:path w="15579" h="11243" extrusionOk="0">
                <a:moveTo>
                  <a:pt x="1" y="1"/>
                </a:moveTo>
                <a:lnTo>
                  <a:pt x="1" y="11242"/>
                </a:lnTo>
                <a:lnTo>
                  <a:pt x="15579" y="11242"/>
                </a:lnTo>
                <a:lnTo>
                  <a:pt x="155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5847579" y="2289084"/>
            <a:ext cx="924113" cy="56"/>
          </a:xfrm>
          <a:custGeom>
            <a:avLst/>
            <a:gdLst/>
            <a:ahLst/>
            <a:cxnLst/>
            <a:rect l="l" t="t" r="r" b="b"/>
            <a:pathLst>
              <a:path w="16579" h="1" fill="none" extrusionOk="0">
                <a:moveTo>
                  <a:pt x="16579" y="1"/>
                </a:moveTo>
                <a:lnTo>
                  <a:pt x="0" y="1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6068820" y="1900506"/>
            <a:ext cx="56" cy="73632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6550435" y="1900506"/>
            <a:ext cx="56" cy="73632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0" y="13210"/>
                </a:moveTo>
                <a:lnTo>
                  <a:pt x="0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6308680" y="1900506"/>
            <a:ext cx="56" cy="736325"/>
          </a:xfrm>
          <a:custGeom>
            <a:avLst/>
            <a:gdLst/>
            <a:ahLst/>
            <a:cxnLst/>
            <a:rect l="l" t="t" r="r" b="b"/>
            <a:pathLst>
              <a:path w="1" h="13210" fill="none" extrusionOk="0">
                <a:moveTo>
                  <a:pt x="1" y="13210"/>
                </a:moveTo>
                <a:lnTo>
                  <a:pt x="1" y="0"/>
                </a:lnTo>
              </a:path>
            </a:pathLst>
          </a:custGeom>
          <a:noFill/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5617028" y="2649848"/>
            <a:ext cx="2022972" cy="195257"/>
          </a:xfrm>
          <a:custGeom>
            <a:avLst/>
            <a:gdLst/>
            <a:ahLst/>
            <a:cxnLst/>
            <a:rect l="l" t="t" r="r" b="b"/>
            <a:pathLst>
              <a:path w="36293" h="3503" extrusionOk="0">
                <a:moveTo>
                  <a:pt x="0" y="0"/>
                </a:moveTo>
                <a:lnTo>
                  <a:pt x="0" y="3503"/>
                </a:lnTo>
                <a:lnTo>
                  <a:pt x="36293" y="3503"/>
                </a:lnTo>
                <a:lnTo>
                  <a:pt x="36293" y="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6899995" y="1788910"/>
            <a:ext cx="548537" cy="1056162"/>
          </a:xfrm>
          <a:custGeom>
            <a:avLst/>
            <a:gdLst/>
            <a:ahLst/>
            <a:cxnLst/>
            <a:rect l="l" t="t" r="r" b="b"/>
            <a:pathLst>
              <a:path w="9841" h="18948" extrusionOk="0">
                <a:moveTo>
                  <a:pt x="1" y="1"/>
                </a:moveTo>
                <a:lnTo>
                  <a:pt x="1" y="18948"/>
                </a:lnTo>
                <a:lnTo>
                  <a:pt x="9841" y="18948"/>
                </a:lnTo>
                <a:lnTo>
                  <a:pt x="984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6950219" y="1770348"/>
            <a:ext cx="448150" cy="1076562"/>
          </a:xfrm>
          <a:custGeom>
            <a:avLst/>
            <a:gdLst/>
            <a:ahLst/>
            <a:cxnLst/>
            <a:rect l="l" t="t" r="r" b="b"/>
            <a:pathLst>
              <a:path w="8040" h="19314" extrusionOk="0">
                <a:moveTo>
                  <a:pt x="0" y="0"/>
                </a:moveTo>
                <a:lnTo>
                  <a:pt x="0" y="19314"/>
                </a:lnTo>
                <a:lnTo>
                  <a:pt x="8039" y="19314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6996708" y="1816781"/>
            <a:ext cx="355175" cy="981804"/>
          </a:xfrm>
          <a:custGeom>
            <a:avLst/>
            <a:gdLst/>
            <a:ahLst/>
            <a:cxnLst/>
            <a:rect l="l" t="t" r="r" b="b"/>
            <a:pathLst>
              <a:path w="6372" h="17614" extrusionOk="0">
                <a:moveTo>
                  <a:pt x="0" y="1"/>
                </a:moveTo>
                <a:lnTo>
                  <a:pt x="0" y="17614"/>
                </a:lnTo>
                <a:lnTo>
                  <a:pt x="6371" y="17614"/>
                </a:lnTo>
                <a:lnTo>
                  <a:pt x="637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5617028" y="2103128"/>
            <a:ext cx="2026706" cy="148826"/>
          </a:xfrm>
          <a:custGeom>
            <a:avLst/>
            <a:gdLst/>
            <a:ahLst/>
            <a:cxnLst/>
            <a:rect l="l" t="t" r="r" b="b"/>
            <a:pathLst>
              <a:path w="36360" h="2670" extrusionOk="0">
                <a:moveTo>
                  <a:pt x="0" y="1"/>
                </a:moveTo>
                <a:lnTo>
                  <a:pt x="0" y="2303"/>
                </a:lnTo>
                <a:cubicBezTo>
                  <a:pt x="267" y="2536"/>
                  <a:pt x="567" y="2670"/>
                  <a:pt x="934" y="2670"/>
                </a:cubicBezTo>
                <a:cubicBezTo>
                  <a:pt x="1735" y="2670"/>
                  <a:pt x="2368" y="2036"/>
                  <a:pt x="2368" y="1235"/>
                </a:cubicBezTo>
                <a:cubicBezTo>
                  <a:pt x="2368" y="2036"/>
                  <a:pt x="3036" y="2670"/>
                  <a:pt x="3803" y="2670"/>
                </a:cubicBezTo>
                <a:cubicBezTo>
                  <a:pt x="4603" y="2670"/>
                  <a:pt x="5271" y="2036"/>
                  <a:pt x="5271" y="1235"/>
                </a:cubicBezTo>
                <a:cubicBezTo>
                  <a:pt x="5271" y="2036"/>
                  <a:pt x="5904" y="2670"/>
                  <a:pt x="6705" y="2670"/>
                </a:cubicBezTo>
                <a:cubicBezTo>
                  <a:pt x="7472" y="2670"/>
                  <a:pt x="8139" y="2036"/>
                  <a:pt x="8139" y="1235"/>
                </a:cubicBezTo>
                <a:cubicBezTo>
                  <a:pt x="8139" y="2036"/>
                  <a:pt x="8773" y="2670"/>
                  <a:pt x="9574" y="2670"/>
                </a:cubicBezTo>
                <a:cubicBezTo>
                  <a:pt x="10374" y="2670"/>
                  <a:pt x="11008" y="2036"/>
                  <a:pt x="11008" y="1235"/>
                </a:cubicBezTo>
                <a:cubicBezTo>
                  <a:pt x="11008" y="2036"/>
                  <a:pt x="11642" y="2670"/>
                  <a:pt x="12442" y="2670"/>
                </a:cubicBezTo>
                <a:cubicBezTo>
                  <a:pt x="13243" y="2670"/>
                  <a:pt x="13877" y="2036"/>
                  <a:pt x="13877" y="1235"/>
                </a:cubicBezTo>
                <a:cubicBezTo>
                  <a:pt x="13877" y="2036"/>
                  <a:pt x="14544" y="2670"/>
                  <a:pt x="15311" y="2670"/>
                </a:cubicBezTo>
                <a:cubicBezTo>
                  <a:pt x="16112" y="2670"/>
                  <a:pt x="16779" y="2036"/>
                  <a:pt x="16779" y="1235"/>
                </a:cubicBezTo>
                <a:cubicBezTo>
                  <a:pt x="16779" y="2036"/>
                  <a:pt x="17413" y="2670"/>
                  <a:pt x="18213" y="2670"/>
                </a:cubicBezTo>
                <a:cubicBezTo>
                  <a:pt x="18980" y="2670"/>
                  <a:pt x="19647" y="2036"/>
                  <a:pt x="19647" y="1235"/>
                </a:cubicBezTo>
                <a:cubicBezTo>
                  <a:pt x="19647" y="2036"/>
                  <a:pt x="20281" y="2670"/>
                  <a:pt x="21082" y="2670"/>
                </a:cubicBezTo>
                <a:cubicBezTo>
                  <a:pt x="21882" y="2670"/>
                  <a:pt x="22516" y="2036"/>
                  <a:pt x="22516" y="1235"/>
                </a:cubicBezTo>
                <a:cubicBezTo>
                  <a:pt x="22516" y="2036"/>
                  <a:pt x="23150" y="2670"/>
                  <a:pt x="23951" y="2670"/>
                </a:cubicBezTo>
                <a:cubicBezTo>
                  <a:pt x="24751" y="2670"/>
                  <a:pt x="25385" y="2036"/>
                  <a:pt x="25385" y="1235"/>
                </a:cubicBezTo>
                <a:cubicBezTo>
                  <a:pt x="25385" y="2036"/>
                  <a:pt x="26052" y="2670"/>
                  <a:pt x="26819" y="2670"/>
                </a:cubicBezTo>
                <a:cubicBezTo>
                  <a:pt x="27620" y="2670"/>
                  <a:pt x="28254" y="2036"/>
                  <a:pt x="28254" y="1235"/>
                </a:cubicBezTo>
                <a:cubicBezTo>
                  <a:pt x="28254" y="2036"/>
                  <a:pt x="28921" y="2670"/>
                  <a:pt x="29721" y="2670"/>
                </a:cubicBezTo>
                <a:cubicBezTo>
                  <a:pt x="30489" y="2670"/>
                  <a:pt x="31156" y="2036"/>
                  <a:pt x="31156" y="1235"/>
                </a:cubicBezTo>
                <a:cubicBezTo>
                  <a:pt x="31156" y="2036"/>
                  <a:pt x="31789" y="2670"/>
                  <a:pt x="32590" y="2670"/>
                </a:cubicBezTo>
                <a:cubicBezTo>
                  <a:pt x="33391" y="2670"/>
                  <a:pt x="34024" y="2036"/>
                  <a:pt x="34024" y="1235"/>
                </a:cubicBezTo>
                <a:cubicBezTo>
                  <a:pt x="34024" y="2036"/>
                  <a:pt x="34658" y="2670"/>
                  <a:pt x="35459" y="2670"/>
                </a:cubicBezTo>
                <a:cubicBezTo>
                  <a:pt x="35792" y="2670"/>
                  <a:pt x="36093" y="2536"/>
                  <a:pt x="36359" y="2369"/>
                </a:cubicBezTo>
                <a:lnTo>
                  <a:pt x="3635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6950219" y="2343043"/>
            <a:ext cx="448150" cy="92974"/>
          </a:xfrm>
          <a:custGeom>
            <a:avLst/>
            <a:gdLst/>
            <a:ahLst/>
            <a:cxnLst/>
            <a:rect l="l" t="t" r="r" b="b"/>
            <a:pathLst>
              <a:path w="8040" h="1668" extrusionOk="0">
                <a:moveTo>
                  <a:pt x="0" y="0"/>
                </a:moveTo>
                <a:lnTo>
                  <a:pt x="0" y="1668"/>
                </a:lnTo>
                <a:lnTo>
                  <a:pt x="8039" y="1668"/>
                </a:lnTo>
                <a:lnTo>
                  <a:pt x="80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6978090" y="2376488"/>
            <a:ext cx="115326" cy="20512"/>
          </a:xfrm>
          <a:custGeom>
            <a:avLst/>
            <a:gdLst/>
            <a:ahLst/>
            <a:cxnLst/>
            <a:rect l="l" t="t" r="r" b="b"/>
            <a:pathLst>
              <a:path w="2069" h="368" extrusionOk="0">
                <a:moveTo>
                  <a:pt x="201" y="0"/>
                </a:moveTo>
                <a:cubicBezTo>
                  <a:pt x="101" y="0"/>
                  <a:pt x="1" y="67"/>
                  <a:pt x="1" y="201"/>
                </a:cubicBezTo>
                <a:cubicBezTo>
                  <a:pt x="1" y="301"/>
                  <a:pt x="101" y="367"/>
                  <a:pt x="201" y="367"/>
                </a:cubicBezTo>
                <a:lnTo>
                  <a:pt x="1869" y="367"/>
                </a:lnTo>
                <a:cubicBezTo>
                  <a:pt x="1969" y="367"/>
                  <a:pt x="2069" y="301"/>
                  <a:pt x="2069" y="201"/>
                </a:cubicBezTo>
                <a:cubicBezTo>
                  <a:pt x="2069" y="67"/>
                  <a:pt x="1969" y="0"/>
                  <a:pt x="186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5617028" y="1575083"/>
            <a:ext cx="2022972" cy="167387"/>
          </a:xfrm>
          <a:custGeom>
            <a:avLst/>
            <a:gdLst/>
            <a:ahLst/>
            <a:cxnLst/>
            <a:rect l="l" t="t" r="r" b="b"/>
            <a:pathLst>
              <a:path w="36293" h="3003" extrusionOk="0">
                <a:moveTo>
                  <a:pt x="0" y="1"/>
                </a:moveTo>
                <a:lnTo>
                  <a:pt x="0" y="3003"/>
                </a:lnTo>
                <a:lnTo>
                  <a:pt x="36293" y="3003"/>
                </a:lnTo>
                <a:lnTo>
                  <a:pt x="3629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5561230" y="1504402"/>
            <a:ext cx="2134563" cy="197152"/>
          </a:xfrm>
          <a:custGeom>
            <a:avLst/>
            <a:gdLst/>
            <a:ahLst/>
            <a:cxnLst/>
            <a:rect l="l" t="t" r="r" b="b"/>
            <a:pathLst>
              <a:path w="38295" h="3537" extrusionOk="0">
                <a:moveTo>
                  <a:pt x="0" y="1"/>
                </a:moveTo>
                <a:lnTo>
                  <a:pt x="0" y="3537"/>
                </a:lnTo>
                <a:lnTo>
                  <a:pt x="38294" y="3537"/>
                </a:lnTo>
                <a:lnTo>
                  <a:pt x="3829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6052098" y="1242246"/>
            <a:ext cx="1156549" cy="360749"/>
          </a:xfrm>
          <a:custGeom>
            <a:avLst/>
            <a:gdLst/>
            <a:ahLst/>
            <a:cxnLst/>
            <a:rect l="l" t="t" r="r" b="b"/>
            <a:pathLst>
              <a:path w="20749" h="6472" extrusionOk="0">
                <a:moveTo>
                  <a:pt x="1" y="1"/>
                </a:moveTo>
                <a:lnTo>
                  <a:pt x="1" y="6472"/>
                </a:lnTo>
                <a:lnTo>
                  <a:pt x="20749" y="6472"/>
                </a:lnTo>
                <a:lnTo>
                  <a:pt x="2074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6037221" y="1231098"/>
            <a:ext cx="1180685" cy="383101"/>
          </a:xfrm>
          <a:custGeom>
            <a:avLst/>
            <a:gdLst/>
            <a:ahLst/>
            <a:cxnLst/>
            <a:rect l="l" t="t" r="r" b="b"/>
            <a:pathLst>
              <a:path w="21182" h="6873" extrusionOk="0">
                <a:moveTo>
                  <a:pt x="20782" y="401"/>
                </a:moveTo>
                <a:lnTo>
                  <a:pt x="20782" y="6472"/>
                </a:lnTo>
                <a:lnTo>
                  <a:pt x="434" y="6472"/>
                </a:lnTo>
                <a:lnTo>
                  <a:pt x="434" y="401"/>
                </a:lnTo>
                <a:close/>
                <a:moveTo>
                  <a:pt x="0" y="0"/>
                </a:moveTo>
                <a:lnTo>
                  <a:pt x="0" y="6872"/>
                </a:lnTo>
                <a:lnTo>
                  <a:pt x="21182" y="6872"/>
                </a:lnTo>
                <a:lnTo>
                  <a:pt x="2118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ctrTitle" idx="4294967295"/>
          </p:nvPr>
        </p:nvSpPr>
        <p:spPr>
          <a:xfrm>
            <a:off x="5804160" y="1165274"/>
            <a:ext cx="1713057" cy="52733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SHOP</a:t>
            </a:r>
            <a:endParaRPr sz="25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5429232" y="1770348"/>
            <a:ext cx="2398548" cy="260362"/>
          </a:xfrm>
          <a:custGeom>
            <a:avLst/>
            <a:gdLst/>
            <a:ahLst/>
            <a:cxnLst/>
            <a:rect l="l" t="t" r="r" b="b"/>
            <a:pathLst>
              <a:path w="43031" h="4671" extrusionOk="0">
                <a:moveTo>
                  <a:pt x="6104" y="0"/>
                </a:moveTo>
                <a:lnTo>
                  <a:pt x="0" y="4670"/>
                </a:lnTo>
                <a:lnTo>
                  <a:pt x="43031" y="4670"/>
                </a:lnTo>
                <a:lnTo>
                  <a:pt x="369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7372301" y="1770348"/>
            <a:ext cx="455563" cy="260362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0" y="0"/>
                </a:moveTo>
                <a:lnTo>
                  <a:pt x="5304" y="4670"/>
                </a:lnTo>
                <a:lnTo>
                  <a:pt x="8173" y="4670"/>
                </a:lnTo>
                <a:lnTo>
                  <a:pt x="206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7143590" y="1770348"/>
            <a:ext cx="364484" cy="260362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0" y="0"/>
                </a:moveTo>
                <a:lnTo>
                  <a:pt x="3670" y="4670"/>
                </a:lnTo>
                <a:lnTo>
                  <a:pt x="6538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6914879" y="1770348"/>
            <a:ext cx="273349" cy="260362"/>
          </a:xfrm>
          <a:custGeom>
            <a:avLst/>
            <a:gdLst/>
            <a:ahLst/>
            <a:cxnLst/>
            <a:rect l="l" t="t" r="r" b="b"/>
            <a:pathLst>
              <a:path w="4904" h="4671" extrusionOk="0">
                <a:moveTo>
                  <a:pt x="0" y="0"/>
                </a:moveTo>
                <a:lnTo>
                  <a:pt x="2035" y="4670"/>
                </a:lnTo>
                <a:lnTo>
                  <a:pt x="4904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6686168" y="1770348"/>
            <a:ext cx="182270" cy="260362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0" y="0"/>
                </a:moveTo>
                <a:lnTo>
                  <a:pt x="401" y="4670"/>
                </a:lnTo>
                <a:lnTo>
                  <a:pt x="3269" y="4670"/>
                </a:lnTo>
                <a:lnTo>
                  <a:pt x="203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6388670" y="1770348"/>
            <a:ext cx="182270" cy="260362"/>
          </a:xfrm>
          <a:custGeom>
            <a:avLst/>
            <a:gdLst/>
            <a:ahLst/>
            <a:cxnLst/>
            <a:rect l="l" t="t" r="r" b="b"/>
            <a:pathLst>
              <a:path w="3270" h="4671" extrusionOk="0">
                <a:moveTo>
                  <a:pt x="1235" y="0"/>
                </a:moveTo>
                <a:lnTo>
                  <a:pt x="0" y="4670"/>
                </a:lnTo>
                <a:lnTo>
                  <a:pt x="2869" y="4670"/>
                </a:lnTo>
                <a:lnTo>
                  <a:pt x="326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6068820" y="1770348"/>
            <a:ext cx="273405" cy="260362"/>
          </a:xfrm>
          <a:custGeom>
            <a:avLst/>
            <a:gdLst/>
            <a:ahLst/>
            <a:cxnLst/>
            <a:rect l="l" t="t" r="r" b="b"/>
            <a:pathLst>
              <a:path w="4905" h="4671" extrusionOk="0">
                <a:moveTo>
                  <a:pt x="2870" y="0"/>
                </a:moveTo>
                <a:lnTo>
                  <a:pt x="1" y="4670"/>
                </a:lnTo>
                <a:lnTo>
                  <a:pt x="2870" y="4670"/>
                </a:lnTo>
                <a:lnTo>
                  <a:pt x="490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5749026" y="1770348"/>
            <a:ext cx="364484" cy="260362"/>
          </a:xfrm>
          <a:custGeom>
            <a:avLst/>
            <a:gdLst/>
            <a:ahLst/>
            <a:cxnLst/>
            <a:rect l="l" t="t" r="r" b="b"/>
            <a:pathLst>
              <a:path w="6539" h="4671" extrusionOk="0">
                <a:moveTo>
                  <a:pt x="4470" y="0"/>
                </a:moveTo>
                <a:lnTo>
                  <a:pt x="0" y="4670"/>
                </a:lnTo>
                <a:lnTo>
                  <a:pt x="2869" y="4670"/>
                </a:lnTo>
                <a:lnTo>
                  <a:pt x="653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5429232" y="1770348"/>
            <a:ext cx="455563" cy="260362"/>
          </a:xfrm>
          <a:custGeom>
            <a:avLst/>
            <a:gdLst/>
            <a:ahLst/>
            <a:cxnLst/>
            <a:rect l="l" t="t" r="r" b="b"/>
            <a:pathLst>
              <a:path w="8173" h="4671" extrusionOk="0">
                <a:moveTo>
                  <a:pt x="6104" y="0"/>
                </a:moveTo>
                <a:lnTo>
                  <a:pt x="0" y="4670"/>
                </a:lnTo>
                <a:lnTo>
                  <a:pt x="2869" y="4670"/>
                </a:lnTo>
                <a:lnTo>
                  <a:pt x="81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5427337" y="2030664"/>
            <a:ext cx="161813" cy="146931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8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5589101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5749026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5"/>
          <p:cNvSpPr/>
          <p:nvPr/>
        </p:nvSpPr>
        <p:spPr>
          <a:xfrm>
            <a:off x="5908951" y="2030664"/>
            <a:ext cx="159918" cy="146931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/>
          <p:nvPr/>
        </p:nvSpPr>
        <p:spPr>
          <a:xfrm>
            <a:off x="6068820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6228745" y="2030664"/>
            <a:ext cx="161813" cy="146931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35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6388670" y="2030664"/>
            <a:ext cx="161813" cy="146931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68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902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5"/>
          <p:cNvSpPr/>
          <p:nvPr/>
        </p:nvSpPr>
        <p:spPr>
          <a:xfrm>
            <a:off x="6550435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5"/>
          <p:cNvSpPr/>
          <p:nvPr/>
        </p:nvSpPr>
        <p:spPr>
          <a:xfrm>
            <a:off x="6710360" y="2030664"/>
            <a:ext cx="159918" cy="146931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6870229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70" y="2001"/>
                  <a:pt x="2870" y="1201"/>
                </a:cubicBezTo>
                <a:lnTo>
                  <a:pt x="287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7030154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4" y="2635"/>
                  <a:pt x="1435" y="2635"/>
                </a:cubicBezTo>
                <a:cubicBezTo>
                  <a:pt x="2235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7190079" y="2030664"/>
            <a:ext cx="161813" cy="146931"/>
          </a:xfrm>
          <a:custGeom>
            <a:avLst/>
            <a:gdLst/>
            <a:ahLst/>
            <a:cxnLst/>
            <a:rect l="l" t="t" r="r" b="b"/>
            <a:pathLst>
              <a:path w="2903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67" y="2635"/>
                  <a:pt x="1435" y="2635"/>
                </a:cubicBezTo>
                <a:cubicBezTo>
                  <a:pt x="2235" y="2635"/>
                  <a:pt x="2902" y="2001"/>
                  <a:pt x="2902" y="1201"/>
                </a:cubicBezTo>
                <a:lnTo>
                  <a:pt x="2869" y="1201"/>
                </a:ln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7349948" y="2030664"/>
            <a:ext cx="161869" cy="146931"/>
          </a:xfrm>
          <a:custGeom>
            <a:avLst/>
            <a:gdLst/>
            <a:ahLst/>
            <a:cxnLst/>
            <a:rect l="l" t="t" r="r" b="b"/>
            <a:pathLst>
              <a:path w="2904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68" y="2635"/>
                  <a:pt x="1469" y="2635"/>
                </a:cubicBezTo>
                <a:cubicBezTo>
                  <a:pt x="2236" y="2635"/>
                  <a:pt x="2903" y="2001"/>
                  <a:pt x="2903" y="1201"/>
                </a:cubicBezTo>
                <a:lnTo>
                  <a:pt x="2903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5"/>
          <p:cNvSpPr/>
          <p:nvPr/>
        </p:nvSpPr>
        <p:spPr>
          <a:xfrm>
            <a:off x="7511768" y="2030664"/>
            <a:ext cx="159918" cy="146931"/>
          </a:xfrm>
          <a:custGeom>
            <a:avLst/>
            <a:gdLst/>
            <a:ahLst/>
            <a:cxnLst/>
            <a:rect l="l" t="t" r="r" b="b"/>
            <a:pathLst>
              <a:path w="2869" h="2636" extrusionOk="0">
                <a:moveTo>
                  <a:pt x="0" y="0"/>
                </a:moveTo>
                <a:lnTo>
                  <a:pt x="0" y="1201"/>
                </a:lnTo>
                <a:cubicBezTo>
                  <a:pt x="0" y="2001"/>
                  <a:pt x="634" y="2635"/>
                  <a:pt x="1434" y="2635"/>
                </a:cubicBezTo>
                <a:cubicBezTo>
                  <a:pt x="2202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5"/>
          <p:cNvSpPr/>
          <p:nvPr/>
        </p:nvSpPr>
        <p:spPr>
          <a:xfrm>
            <a:off x="7671638" y="2030664"/>
            <a:ext cx="159974" cy="146931"/>
          </a:xfrm>
          <a:custGeom>
            <a:avLst/>
            <a:gdLst/>
            <a:ahLst/>
            <a:cxnLst/>
            <a:rect l="l" t="t" r="r" b="b"/>
            <a:pathLst>
              <a:path w="2870" h="2636" extrusionOk="0">
                <a:moveTo>
                  <a:pt x="1" y="0"/>
                </a:moveTo>
                <a:lnTo>
                  <a:pt x="1" y="1201"/>
                </a:lnTo>
                <a:cubicBezTo>
                  <a:pt x="1" y="2001"/>
                  <a:pt x="635" y="2635"/>
                  <a:pt x="1435" y="2635"/>
                </a:cubicBezTo>
                <a:cubicBezTo>
                  <a:pt x="2236" y="2635"/>
                  <a:pt x="2869" y="2001"/>
                  <a:pt x="2869" y="1201"/>
                </a:cubicBezTo>
                <a:lnTo>
                  <a:pt x="2869" y="0"/>
                </a:lnTo>
                <a:close/>
              </a:path>
            </a:pathLst>
          </a:custGeom>
          <a:solidFill>
            <a:srgbClr val="A562B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5"/>
          <p:cNvSpPr/>
          <p:nvPr/>
        </p:nvSpPr>
        <p:spPr>
          <a:xfrm>
            <a:off x="7943103" y="2748344"/>
            <a:ext cx="245535" cy="245535"/>
          </a:xfrm>
          <a:custGeom>
            <a:avLst/>
            <a:gdLst/>
            <a:ahLst/>
            <a:cxnLst/>
            <a:rect l="l" t="t" r="r" b="b"/>
            <a:pathLst>
              <a:path w="4405" h="4405" extrusionOk="0">
                <a:moveTo>
                  <a:pt x="1" y="1"/>
                </a:moveTo>
                <a:lnTo>
                  <a:pt x="1902" y="4237"/>
                </a:lnTo>
                <a:lnTo>
                  <a:pt x="2770" y="3370"/>
                </a:lnTo>
                <a:lnTo>
                  <a:pt x="3770" y="4404"/>
                </a:lnTo>
                <a:lnTo>
                  <a:pt x="4404" y="3804"/>
                </a:lnTo>
                <a:lnTo>
                  <a:pt x="3370" y="2770"/>
                </a:lnTo>
                <a:lnTo>
                  <a:pt x="4237" y="1902"/>
                </a:ln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56;p15">
            <a:extLst>
              <a:ext uri="{FF2B5EF4-FFF2-40B4-BE49-F238E27FC236}">
                <a16:creationId xmlns:a16="http://schemas.microsoft.com/office/drawing/2014/main" id="{2BC4924D-C067-47CB-8E9A-6475CC38FBD9}"/>
              </a:ext>
            </a:extLst>
          </p:cNvPr>
          <p:cNvSpPr txBox="1">
            <a:spLocks/>
          </p:cNvSpPr>
          <p:nvPr/>
        </p:nvSpPr>
        <p:spPr>
          <a:xfrm>
            <a:off x="470234" y="3577682"/>
            <a:ext cx="2943300" cy="6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1400" b="0" i="0" u="none" strike="noStrike" cap="none">
                <a:solidFill>
                  <a:schemeClr val="accent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/>
            <a:r>
              <a:rPr lang="en-US" sz="2400" dirty="0"/>
              <a:t> 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10" name="Google Shape;56;p15">
            <a:extLst>
              <a:ext uri="{FF2B5EF4-FFF2-40B4-BE49-F238E27FC236}">
                <a16:creationId xmlns:a16="http://schemas.microsoft.com/office/drawing/2014/main" id="{FE126DA8-C7D1-4AE0-BB23-A31211CFC52C}"/>
              </a:ext>
            </a:extLst>
          </p:cNvPr>
          <p:cNvSpPr txBox="1">
            <a:spLocks/>
          </p:cNvSpPr>
          <p:nvPr/>
        </p:nvSpPr>
        <p:spPr>
          <a:xfrm>
            <a:off x="254022" y="3125568"/>
            <a:ext cx="3945835" cy="1226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1400" b="0" i="0" u="none" strike="noStrike" cap="none">
                <a:solidFill>
                  <a:schemeClr val="accent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2800"/>
              <a:buFont typeface="Proxima Nova"/>
              <a:buNone/>
              <a:defRPr sz="28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/>
            <a:r>
              <a:rPr lang="en-US" sz="2000" dirty="0">
                <a:solidFill>
                  <a:schemeClr val="bg1"/>
                </a:solidFill>
              </a:rPr>
              <a:t>Higher National Diploma Information Technology Sri Lanka Institute of Advanced Technological Education 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5"/>
          <p:cNvSpPr txBox="1"/>
          <p:nvPr/>
        </p:nvSpPr>
        <p:spPr>
          <a:xfrm>
            <a:off x="1582981" y="3850750"/>
            <a:ext cx="1133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" name="Google Shape;1254;p39">
            <a:extLst>
              <a:ext uri="{FF2B5EF4-FFF2-40B4-BE49-F238E27FC236}">
                <a16:creationId xmlns:a16="http://schemas.microsoft.com/office/drawing/2014/main" id="{C97A7EE4-E97A-467B-BBF1-88170B5BF390}"/>
              </a:ext>
            </a:extLst>
          </p:cNvPr>
          <p:cNvSpPr txBox="1"/>
          <p:nvPr/>
        </p:nvSpPr>
        <p:spPr>
          <a:xfrm>
            <a:off x="386837" y="161149"/>
            <a:ext cx="801288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254;p39">
            <a:extLst>
              <a:ext uri="{FF2B5EF4-FFF2-40B4-BE49-F238E27FC236}">
                <a16:creationId xmlns:a16="http://schemas.microsoft.com/office/drawing/2014/main" id="{588B2C75-137E-46F2-9CBC-A34883A4FCA5}"/>
              </a:ext>
            </a:extLst>
          </p:cNvPr>
          <p:cNvSpPr txBox="1"/>
          <p:nvPr/>
        </p:nvSpPr>
        <p:spPr>
          <a:xfrm>
            <a:off x="2164978" y="348273"/>
            <a:ext cx="6592185" cy="487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6350" marR="2141855" indent="-6350" algn="r">
              <a:lnSpc>
                <a:spcPct val="110000"/>
              </a:lnSpc>
              <a:spcBef>
                <a:spcPts val="0"/>
              </a:spcBef>
              <a:spcAft>
                <a:spcPts val="3175"/>
              </a:spcAft>
            </a:pPr>
            <a:r>
              <a:rPr lang="en-US" sz="2800" b="1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Times New Roman" panose="02020603050405020304" pitchFamily="18" charset="0"/>
              </a:rPr>
              <a:t>Resource Requirements</a:t>
            </a:r>
            <a:r>
              <a:rPr lang="en-US" sz="2800" b="1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Times New Roman" panose="02020603050405020304" pitchFamily="18" charset="0"/>
              </a:rPr>
              <a:t>  </a:t>
            </a:r>
            <a:endParaRPr lang="en-US" sz="2800" b="1" dirty="0">
              <a:solidFill>
                <a:schemeClr val="bg1"/>
              </a:solidFill>
              <a:effectLst/>
              <a:uFill>
                <a:solidFill>
                  <a:srgbClr val="000000"/>
                </a:solidFill>
              </a:uFill>
              <a:latin typeface="+mj-lt"/>
              <a:ea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66663C-A65A-4089-9BF5-DECC8103556F}"/>
              </a:ext>
            </a:extLst>
          </p:cNvPr>
          <p:cNvSpPr txBox="1"/>
          <p:nvPr/>
        </p:nvSpPr>
        <p:spPr>
          <a:xfrm>
            <a:off x="531628" y="1050760"/>
            <a:ext cx="4572000" cy="38745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16535" marR="0" indent="-6350" algn="l">
              <a:lnSpc>
                <a:spcPct val="107000"/>
              </a:lnSpc>
              <a:spcBef>
                <a:spcPts val="0"/>
              </a:spcBef>
              <a:spcAft>
                <a:spcPts val="2125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Required Software and Tools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marR="0" lvl="0" indent="-342900" algn="l" fontAlgn="base">
              <a:lnSpc>
                <a:spcPct val="107000"/>
              </a:lnSpc>
              <a:spcBef>
                <a:spcPts val="0"/>
              </a:spcBef>
              <a:spcAft>
                <a:spcPts val="96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6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Visual Studio Code</a:t>
            </a:r>
            <a:r>
              <a:rPr lang="en-US" sz="1600" b="1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marR="0" lvl="0" indent="-342900" algn="l" fontAlgn="base">
              <a:lnSpc>
                <a:spcPct val="107000"/>
              </a:lnSpc>
              <a:spcBef>
                <a:spcPts val="0"/>
              </a:spcBef>
              <a:spcAft>
                <a:spcPts val="96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6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Sublime Text 3 </a:t>
            </a:r>
            <a:r>
              <a:rPr lang="en-US" sz="1600" b="1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marR="0" lvl="0" indent="-342900" algn="l" fontAlgn="base">
              <a:lnSpc>
                <a:spcPct val="107000"/>
              </a:lnSpc>
              <a:spcBef>
                <a:spcPts val="0"/>
              </a:spcBef>
              <a:spcAft>
                <a:spcPts val="96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6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HTML</a:t>
            </a:r>
            <a:r>
              <a:rPr lang="en-US" sz="1600" b="1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marR="0" lvl="0" indent="-342900" algn="l" fontAlgn="base">
              <a:lnSpc>
                <a:spcPct val="107000"/>
              </a:lnSpc>
              <a:spcBef>
                <a:spcPts val="0"/>
              </a:spcBef>
              <a:spcAft>
                <a:spcPts val="96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6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CSS</a:t>
            </a:r>
            <a:r>
              <a:rPr lang="en-US" sz="1600" b="1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marR="0" lvl="0" indent="-342900" algn="l" fontAlgn="base">
              <a:lnSpc>
                <a:spcPct val="107000"/>
              </a:lnSpc>
              <a:spcBef>
                <a:spcPts val="0"/>
              </a:spcBef>
              <a:spcAft>
                <a:spcPts val="96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6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Bootstrap</a:t>
            </a:r>
            <a:r>
              <a:rPr lang="en-US" sz="1600" b="1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marR="0" lvl="0" indent="-342900" algn="l" fontAlgn="base">
              <a:lnSpc>
                <a:spcPct val="107000"/>
              </a:lnSpc>
              <a:spcBef>
                <a:spcPts val="0"/>
              </a:spcBef>
              <a:spcAft>
                <a:spcPts val="96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6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1600" b="1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marR="0" lvl="0" indent="-342900" algn="l" fontAlgn="base">
              <a:lnSpc>
                <a:spcPct val="107000"/>
              </a:lnSpc>
              <a:spcBef>
                <a:spcPts val="0"/>
              </a:spcBef>
              <a:spcAft>
                <a:spcPts val="960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6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PHP</a:t>
            </a:r>
            <a:r>
              <a:rPr lang="en-US" sz="1600" b="1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342900" marR="0" lvl="0" indent="-342900" algn="l" fontAlgn="base">
              <a:lnSpc>
                <a:spcPct val="107000"/>
              </a:lnSpc>
              <a:spcBef>
                <a:spcPts val="0"/>
              </a:spcBef>
              <a:spcAft>
                <a:spcPts val="545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6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MYSQL</a:t>
            </a:r>
            <a:r>
              <a:rPr lang="en-US" sz="1600" b="1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D8044F-1C38-4F6E-98B2-F300A1FA80A2}"/>
              </a:ext>
            </a:extLst>
          </p:cNvPr>
          <p:cNvSpPr txBox="1"/>
          <p:nvPr/>
        </p:nvSpPr>
        <p:spPr>
          <a:xfrm>
            <a:off x="4393278" y="1059529"/>
            <a:ext cx="4572000" cy="2453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16535" marR="0" indent="-6350" algn="l">
              <a:lnSpc>
                <a:spcPct val="107000"/>
              </a:lnSpc>
              <a:spcBef>
                <a:spcPts val="0"/>
              </a:spcBef>
              <a:spcAft>
                <a:spcPts val="2395"/>
              </a:spcAft>
            </a:pPr>
            <a:r>
              <a:rPr lang="en-US" sz="1800" b="1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System Requirements</a:t>
            </a: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marR="0" lvl="0" indent="-342900" algn="l" fontAlgn="base">
              <a:lnSpc>
                <a:spcPct val="112000"/>
              </a:lnSpc>
              <a:spcBef>
                <a:spcPts val="0"/>
              </a:spcBef>
              <a:spcAft>
                <a:spcPts val="1155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XAMMP / WAPP  </a:t>
            </a:r>
          </a:p>
          <a:p>
            <a:pPr marL="342900" marR="0" lvl="0" indent="-342900" algn="l" fontAlgn="base">
              <a:lnSpc>
                <a:spcPct val="112000"/>
              </a:lnSpc>
              <a:spcBef>
                <a:spcPts val="0"/>
              </a:spcBef>
              <a:spcAft>
                <a:spcPts val="585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Firefox / Google chrome / Opera browsers  </a:t>
            </a:r>
          </a:p>
          <a:p>
            <a:pPr marL="342900" marR="0" lvl="0" indent="-342900" algn="l" fontAlgn="base">
              <a:lnSpc>
                <a:spcPct val="112000"/>
              </a:lnSpc>
              <a:spcBef>
                <a:spcPts val="0"/>
              </a:spcBef>
              <a:spcAft>
                <a:spcPts val="1135"/>
              </a:spcAft>
              <a:buClr>
                <a:srgbClr val="000000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800" strike="noStrike" dirty="0">
                <a:solidFill>
                  <a:schemeClr val="bg1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Windows / Linux or Mac operating system  </a:t>
            </a:r>
          </a:p>
        </p:txBody>
      </p:sp>
    </p:spTree>
    <p:extLst>
      <p:ext uri="{BB962C8B-B14F-4D97-AF65-F5344CB8AC3E}">
        <p14:creationId xmlns:p14="http://schemas.microsoft.com/office/powerpoint/2010/main" val="733852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38"/>
          <p:cNvSpPr txBox="1">
            <a:spLocks noGrp="1"/>
          </p:cNvSpPr>
          <p:nvPr>
            <p:ph type="title"/>
          </p:nvPr>
        </p:nvSpPr>
        <p:spPr>
          <a:xfrm>
            <a:off x="2490917" y="681025"/>
            <a:ext cx="4114800" cy="32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bg1"/>
                </a:solidFill>
              </a:rPr>
              <a:t>T</a:t>
            </a:r>
            <a:r>
              <a:rPr lang="en" sz="4800" dirty="0">
                <a:solidFill>
                  <a:schemeClr val="bg1"/>
                </a:solidFill>
              </a:rPr>
              <a:t>hank you</a:t>
            </a:r>
            <a:endParaRPr sz="4800" dirty="0">
              <a:solidFill>
                <a:schemeClr val="bg1"/>
              </a:solidFill>
            </a:endParaRPr>
          </a:p>
        </p:txBody>
      </p:sp>
      <p:sp>
        <p:nvSpPr>
          <p:cNvPr id="1132" name="Google Shape;1132;p38"/>
          <p:cNvSpPr/>
          <p:nvPr/>
        </p:nvSpPr>
        <p:spPr>
          <a:xfrm>
            <a:off x="-1564450" y="-95375"/>
            <a:ext cx="30525" cy="29700"/>
          </a:xfrm>
          <a:custGeom>
            <a:avLst/>
            <a:gdLst/>
            <a:ahLst/>
            <a:cxnLst/>
            <a:rect l="l" t="t" r="r" b="b"/>
            <a:pathLst>
              <a:path w="1221" h="1188" extrusionOk="0">
                <a:moveTo>
                  <a:pt x="603" y="1"/>
                </a:moveTo>
                <a:cubicBezTo>
                  <a:pt x="301" y="1"/>
                  <a:pt x="72" y="245"/>
                  <a:pt x="38" y="522"/>
                </a:cubicBezTo>
                <a:cubicBezTo>
                  <a:pt x="1" y="855"/>
                  <a:pt x="223" y="1113"/>
                  <a:pt x="518" y="1187"/>
                </a:cubicBezTo>
                <a:lnTo>
                  <a:pt x="592" y="1187"/>
                </a:lnTo>
                <a:cubicBezTo>
                  <a:pt x="888" y="1187"/>
                  <a:pt x="1147" y="966"/>
                  <a:pt x="1184" y="670"/>
                </a:cubicBezTo>
                <a:cubicBezTo>
                  <a:pt x="1221" y="337"/>
                  <a:pt x="999" y="41"/>
                  <a:pt x="666" y="4"/>
                </a:cubicBezTo>
                <a:cubicBezTo>
                  <a:pt x="645" y="2"/>
                  <a:pt x="624" y="1"/>
                  <a:pt x="6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38"/>
          <p:cNvSpPr/>
          <p:nvPr/>
        </p:nvSpPr>
        <p:spPr>
          <a:xfrm>
            <a:off x="-1621750" y="-100925"/>
            <a:ext cx="29600" cy="28775"/>
          </a:xfrm>
          <a:custGeom>
            <a:avLst/>
            <a:gdLst/>
            <a:ahLst/>
            <a:cxnLst/>
            <a:rect l="l" t="t" r="r" b="b"/>
            <a:pathLst>
              <a:path w="1184" h="1151" extrusionOk="0">
                <a:moveTo>
                  <a:pt x="572" y="1"/>
                </a:moveTo>
                <a:cubicBezTo>
                  <a:pt x="296" y="1"/>
                  <a:pt x="35" y="245"/>
                  <a:pt x="1" y="522"/>
                </a:cubicBezTo>
                <a:cubicBezTo>
                  <a:pt x="1" y="855"/>
                  <a:pt x="222" y="1114"/>
                  <a:pt x="518" y="1151"/>
                </a:cubicBezTo>
                <a:lnTo>
                  <a:pt x="592" y="1151"/>
                </a:lnTo>
                <a:cubicBezTo>
                  <a:pt x="888" y="1151"/>
                  <a:pt x="1147" y="929"/>
                  <a:pt x="1147" y="633"/>
                </a:cubicBezTo>
                <a:cubicBezTo>
                  <a:pt x="1184" y="300"/>
                  <a:pt x="962" y="41"/>
                  <a:pt x="629" y="4"/>
                </a:cubicBezTo>
                <a:cubicBezTo>
                  <a:pt x="610" y="2"/>
                  <a:pt x="591" y="1"/>
                  <a:pt x="57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38"/>
          <p:cNvSpPr/>
          <p:nvPr/>
        </p:nvSpPr>
        <p:spPr>
          <a:xfrm>
            <a:off x="-1679975" y="-105450"/>
            <a:ext cx="30525" cy="29600"/>
          </a:xfrm>
          <a:custGeom>
            <a:avLst/>
            <a:gdLst/>
            <a:ahLst/>
            <a:cxnLst/>
            <a:rect l="l" t="t" r="r" b="b"/>
            <a:pathLst>
              <a:path w="1221" h="1184" extrusionOk="0">
                <a:moveTo>
                  <a:pt x="629" y="1"/>
                </a:moveTo>
                <a:cubicBezTo>
                  <a:pt x="333" y="1"/>
                  <a:pt x="37" y="222"/>
                  <a:pt x="37" y="555"/>
                </a:cubicBezTo>
                <a:cubicBezTo>
                  <a:pt x="0" y="888"/>
                  <a:pt x="259" y="1147"/>
                  <a:pt x="592" y="1184"/>
                </a:cubicBezTo>
                <a:lnTo>
                  <a:pt x="629" y="1184"/>
                </a:lnTo>
                <a:cubicBezTo>
                  <a:pt x="925" y="1184"/>
                  <a:pt x="1183" y="925"/>
                  <a:pt x="1183" y="629"/>
                </a:cubicBezTo>
                <a:cubicBezTo>
                  <a:pt x="1220" y="296"/>
                  <a:pt x="962" y="38"/>
                  <a:pt x="6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38"/>
          <p:cNvSpPr/>
          <p:nvPr/>
        </p:nvSpPr>
        <p:spPr>
          <a:xfrm>
            <a:off x="-1737275" y="-107375"/>
            <a:ext cx="29600" cy="28750"/>
          </a:xfrm>
          <a:custGeom>
            <a:avLst/>
            <a:gdLst/>
            <a:ahLst/>
            <a:cxnLst/>
            <a:rect l="l" t="t" r="r" b="b"/>
            <a:pathLst>
              <a:path w="1184" h="1150" extrusionOk="0">
                <a:moveTo>
                  <a:pt x="566" y="0"/>
                </a:moveTo>
                <a:cubicBezTo>
                  <a:pt x="264" y="0"/>
                  <a:pt x="37" y="247"/>
                  <a:pt x="37" y="558"/>
                </a:cubicBezTo>
                <a:cubicBezTo>
                  <a:pt x="0" y="854"/>
                  <a:pt x="259" y="1150"/>
                  <a:pt x="592" y="1150"/>
                </a:cubicBezTo>
                <a:cubicBezTo>
                  <a:pt x="925" y="1150"/>
                  <a:pt x="1183" y="891"/>
                  <a:pt x="1183" y="595"/>
                </a:cubicBezTo>
                <a:cubicBezTo>
                  <a:pt x="1183" y="262"/>
                  <a:pt x="925" y="4"/>
                  <a:pt x="629" y="4"/>
                </a:cubicBezTo>
                <a:cubicBezTo>
                  <a:pt x="607" y="1"/>
                  <a:pt x="586" y="0"/>
                  <a:pt x="56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38"/>
          <p:cNvSpPr/>
          <p:nvPr/>
        </p:nvSpPr>
        <p:spPr>
          <a:xfrm>
            <a:off x="-1508075" y="-87325"/>
            <a:ext cx="31450" cy="29050"/>
          </a:xfrm>
          <a:custGeom>
            <a:avLst/>
            <a:gdLst/>
            <a:ahLst/>
            <a:cxnLst/>
            <a:rect l="l" t="t" r="r" b="b"/>
            <a:pathLst>
              <a:path w="1258" h="1162" extrusionOk="0">
                <a:moveTo>
                  <a:pt x="588" y="1"/>
                </a:moveTo>
                <a:cubicBezTo>
                  <a:pt x="335" y="1"/>
                  <a:pt x="107" y="206"/>
                  <a:pt x="75" y="496"/>
                </a:cubicBezTo>
                <a:cubicBezTo>
                  <a:pt x="1" y="791"/>
                  <a:pt x="223" y="1087"/>
                  <a:pt x="556" y="1161"/>
                </a:cubicBezTo>
                <a:lnTo>
                  <a:pt x="629" y="1161"/>
                </a:lnTo>
                <a:cubicBezTo>
                  <a:pt x="925" y="1161"/>
                  <a:pt x="1147" y="939"/>
                  <a:pt x="1221" y="644"/>
                </a:cubicBezTo>
                <a:cubicBezTo>
                  <a:pt x="1258" y="348"/>
                  <a:pt x="1036" y="52"/>
                  <a:pt x="703" y="15"/>
                </a:cubicBezTo>
                <a:cubicBezTo>
                  <a:pt x="665" y="5"/>
                  <a:pt x="626" y="1"/>
                  <a:pt x="58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38"/>
          <p:cNvSpPr/>
          <p:nvPr/>
        </p:nvSpPr>
        <p:spPr>
          <a:xfrm>
            <a:off x="-1394375" y="-66975"/>
            <a:ext cx="31450" cy="29025"/>
          </a:xfrm>
          <a:custGeom>
            <a:avLst/>
            <a:gdLst/>
            <a:ahLst/>
            <a:cxnLst/>
            <a:rect l="l" t="t" r="r" b="b"/>
            <a:pathLst>
              <a:path w="1258" h="1161" extrusionOk="0">
                <a:moveTo>
                  <a:pt x="624" y="0"/>
                </a:moveTo>
                <a:cubicBezTo>
                  <a:pt x="370" y="0"/>
                  <a:pt x="139" y="201"/>
                  <a:pt x="74" y="458"/>
                </a:cubicBezTo>
                <a:cubicBezTo>
                  <a:pt x="0" y="754"/>
                  <a:pt x="222" y="1087"/>
                  <a:pt x="518" y="1160"/>
                </a:cubicBezTo>
                <a:lnTo>
                  <a:pt x="629" y="1160"/>
                </a:lnTo>
                <a:cubicBezTo>
                  <a:pt x="925" y="1160"/>
                  <a:pt x="1146" y="976"/>
                  <a:pt x="1220" y="680"/>
                </a:cubicBezTo>
                <a:cubicBezTo>
                  <a:pt x="1257" y="384"/>
                  <a:pt x="1073" y="88"/>
                  <a:pt x="740" y="14"/>
                </a:cubicBezTo>
                <a:cubicBezTo>
                  <a:pt x="701" y="5"/>
                  <a:pt x="662" y="0"/>
                  <a:pt x="62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38"/>
          <p:cNvSpPr/>
          <p:nvPr/>
        </p:nvSpPr>
        <p:spPr>
          <a:xfrm>
            <a:off x="-1450750" y="-78075"/>
            <a:ext cx="31450" cy="29025"/>
          </a:xfrm>
          <a:custGeom>
            <a:avLst/>
            <a:gdLst/>
            <a:ahLst/>
            <a:cxnLst/>
            <a:rect l="l" t="t" r="r" b="b"/>
            <a:pathLst>
              <a:path w="1258" h="1161" extrusionOk="0">
                <a:moveTo>
                  <a:pt x="612" y="0"/>
                </a:moveTo>
                <a:cubicBezTo>
                  <a:pt x="334" y="0"/>
                  <a:pt x="101" y="206"/>
                  <a:pt x="37" y="495"/>
                </a:cubicBezTo>
                <a:cubicBezTo>
                  <a:pt x="0" y="791"/>
                  <a:pt x="222" y="1087"/>
                  <a:pt x="518" y="1161"/>
                </a:cubicBezTo>
                <a:lnTo>
                  <a:pt x="629" y="1161"/>
                </a:lnTo>
                <a:cubicBezTo>
                  <a:pt x="887" y="1161"/>
                  <a:pt x="1146" y="976"/>
                  <a:pt x="1183" y="680"/>
                </a:cubicBezTo>
                <a:cubicBezTo>
                  <a:pt x="1257" y="384"/>
                  <a:pt x="1035" y="52"/>
                  <a:pt x="740" y="15"/>
                </a:cubicBezTo>
                <a:cubicBezTo>
                  <a:pt x="696" y="5"/>
                  <a:pt x="653" y="0"/>
                  <a:pt x="61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9" name="Google Shape;1139;p38"/>
          <p:cNvSpPr/>
          <p:nvPr/>
        </p:nvSpPr>
        <p:spPr>
          <a:xfrm>
            <a:off x="-1853750" y="-107375"/>
            <a:ext cx="29600" cy="28750"/>
          </a:xfrm>
          <a:custGeom>
            <a:avLst/>
            <a:gdLst/>
            <a:ahLst/>
            <a:cxnLst/>
            <a:rect l="l" t="t" r="r" b="b"/>
            <a:pathLst>
              <a:path w="1184" h="1150" extrusionOk="0">
                <a:moveTo>
                  <a:pt x="655" y="0"/>
                </a:moveTo>
                <a:cubicBezTo>
                  <a:pt x="635" y="0"/>
                  <a:pt x="614" y="1"/>
                  <a:pt x="592" y="4"/>
                </a:cubicBezTo>
                <a:cubicBezTo>
                  <a:pt x="260" y="4"/>
                  <a:pt x="1" y="262"/>
                  <a:pt x="38" y="595"/>
                </a:cubicBezTo>
                <a:cubicBezTo>
                  <a:pt x="38" y="891"/>
                  <a:pt x="297" y="1150"/>
                  <a:pt x="592" y="1150"/>
                </a:cubicBezTo>
                <a:lnTo>
                  <a:pt x="629" y="1150"/>
                </a:lnTo>
                <a:cubicBezTo>
                  <a:pt x="925" y="1150"/>
                  <a:pt x="1184" y="854"/>
                  <a:pt x="1184" y="558"/>
                </a:cubicBezTo>
                <a:cubicBezTo>
                  <a:pt x="1184" y="247"/>
                  <a:pt x="957" y="0"/>
                  <a:pt x="65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0" name="Google Shape;1140;p38"/>
          <p:cNvSpPr/>
          <p:nvPr/>
        </p:nvSpPr>
        <p:spPr>
          <a:xfrm>
            <a:off x="-1969275" y="-100925"/>
            <a:ext cx="30525" cy="28775"/>
          </a:xfrm>
          <a:custGeom>
            <a:avLst/>
            <a:gdLst/>
            <a:ahLst/>
            <a:cxnLst/>
            <a:rect l="l" t="t" r="r" b="b"/>
            <a:pathLst>
              <a:path w="1221" h="1151" extrusionOk="0">
                <a:moveTo>
                  <a:pt x="618" y="1"/>
                </a:moveTo>
                <a:cubicBezTo>
                  <a:pt x="598" y="1"/>
                  <a:pt x="577" y="2"/>
                  <a:pt x="555" y="4"/>
                </a:cubicBezTo>
                <a:cubicBezTo>
                  <a:pt x="259" y="41"/>
                  <a:pt x="1" y="300"/>
                  <a:pt x="38" y="633"/>
                </a:cubicBezTo>
                <a:cubicBezTo>
                  <a:pt x="75" y="929"/>
                  <a:pt x="296" y="1151"/>
                  <a:pt x="592" y="1151"/>
                </a:cubicBezTo>
                <a:lnTo>
                  <a:pt x="666" y="1151"/>
                </a:lnTo>
                <a:cubicBezTo>
                  <a:pt x="962" y="1114"/>
                  <a:pt x="1221" y="855"/>
                  <a:pt x="1184" y="522"/>
                </a:cubicBezTo>
                <a:cubicBezTo>
                  <a:pt x="1149" y="245"/>
                  <a:pt x="920" y="1"/>
                  <a:pt x="61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38"/>
          <p:cNvSpPr/>
          <p:nvPr/>
        </p:nvSpPr>
        <p:spPr>
          <a:xfrm>
            <a:off x="-2026575" y="-95375"/>
            <a:ext cx="30525" cy="29700"/>
          </a:xfrm>
          <a:custGeom>
            <a:avLst/>
            <a:gdLst/>
            <a:ahLst/>
            <a:cxnLst/>
            <a:rect l="l" t="t" r="r" b="b"/>
            <a:pathLst>
              <a:path w="1221" h="1188" extrusionOk="0">
                <a:moveTo>
                  <a:pt x="582" y="1"/>
                </a:moveTo>
                <a:cubicBezTo>
                  <a:pt x="561" y="1"/>
                  <a:pt x="539" y="2"/>
                  <a:pt x="518" y="4"/>
                </a:cubicBezTo>
                <a:cubicBezTo>
                  <a:pt x="222" y="41"/>
                  <a:pt x="0" y="337"/>
                  <a:pt x="37" y="670"/>
                </a:cubicBezTo>
                <a:cubicBezTo>
                  <a:pt x="74" y="966"/>
                  <a:pt x="296" y="1187"/>
                  <a:pt x="592" y="1187"/>
                </a:cubicBezTo>
                <a:cubicBezTo>
                  <a:pt x="629" y="1187"/>
                  <a:pt x="629" y="1187"/>
                  <a:pt x="666" y="1150"/>
                </a:cubicBezTo>
                <a:cubicBezTo>
                  <a:pt x="999" y="1113"/>
                  <a:pt x="1220" y="855"/>
                  <a:pt x="1183" y="522"/>
                </a:cubicBezTo>
                <a:cubicBezTo>
                  <a:pt x="1149" y="245"/>
                  <a:pt x="888" y="1"/>
                  <a:pt x="58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38"/>
          <p:cNvSpPr/>
          <p:nvPr/>
        </p:nvSpPr>
        <p:spPr>
          <a:xfrm>
            <a:off x="-2083875" y="-87325"/>
            <a:ext cx="30525" cy="29050"/>
          </a:xfrm>
          <a:custGeom>
            <a:avLst/>
            <a:gdLst/>
            <a:ahLst/>
            <a:cxnLst/>
            <a:rect l="l" t="t" r="r" b="b"/>
            <a:pathLst>
              <a:path w="1221" h="1162" extrusionOk="0">
                <a:moveTo>
                  <a:pt x="644" y="1"/>
                </a:moveTo>
                <a:cubicBezTo>
                  <a:pt x="603" y="1"/>
                  <a:pt x="561" y="5"/>
                  <a:pt x="518" y="15"/>
                </a:cubicBezTo>
                <a:cubicBezTo>
                  <a:pt x="185" y="52"/>
                  <a:pt x="0" y="348"/>
                  <a:pt x="37" y="644"/>
                </a:cubicBezTo>
                <a:cubicBezTo>
                  <a:pt x="74" y="939"/>
                  <a:pt x="333" y="1161"/>
                  <a:pt x="592" y="1161"/>
                </a:cubicBezTo>
                <a:lnTo>
                  <a:pt x="703" y="1161"/>
                </a:lnTo>
                <a:cubicBezTo>
                  <a:pt x="998" y="1087"/>
                  <a:pt x="1220" y="791"/>
                  <a:pt x="1183" y="496"/>
                </a:cubicBezTo>
                <a:cubicBezTo>
                  <a:pt x="1119" y="206"/>
                  <a:pt x="915" y="1"/>
                  <a:pt x="64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38"/>
          <p:cNvSpPr/>
          <p:nvPr/>
        </p:nvSpPr>
        <p:spPr>
          <a:xfrm>
            <a:off x="-1911050" y="-105450"/>
            <a:ext cx="29600" cy="29600"/>
          </a:xfrm>
          <a:custGeom>
            <a:avLst/>
            <a:gdLst/>
            <a:ahLst/>
            <a:cxnLst/>
            <a:rect l="l" t="t" r="r" b="b"/>
            <a:pathLst>
              <a:path w="1184" h="1184" extrusionOk="0">
                <a:moveTo>
                  <a:pt x="555" y="1"/>
                </a:moveTo>
                <a:cubicBezTo>
                  <a:pt x="223" y="38"/>
                  <a:pt x="1" y="296"/>
                  <a:pt x="1" y="629"/>
                </a:cubicBezTo>
                <a:cubicBezTo>
                  <a:pt x="38" y="925"/>
                  <a:pt x="297" y="1184"/>
                  <a:pt x="592" y="1184"/>
                </a:cubicBezTo>
                <a:lnTo>
                  <a:pt x="629" y="1184"/>
                </a:lnTo>
                <a:cubicBezTo>
                  <a:pt x="925" y="1147"/>
                  <a:pt x="1184" y="888"/>
                  <a:pt x="1147" y="555"/>
                </a:cubicBezTo>
                <a:cubicBezTo>
                  <a:pt x="1147" y="222"/>
                  <a:pt x="888" y="1"/>
                  <a:pt x="55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4" name="Google Shape;1144;p38"/>
          <p:cNvSpPr/>
          <p:nvPr/>
        </p:nvSpPr>
        <p:spPr>
          <a:xfrm>
            <a:off x="-1795500" y="-108300"/>
            <a:ext cx="29600" cy="28750"/>
          </a:xfrm>
          <a:custGeom>
            <a:avLst/>
            <a:gdLst/>
            <a:ahLst/>
            <a:cxnLst/>
            <a:rect l="l" t="t" r="r" b="b"/>
            <a:pathLst>
              <a:path w="1184" h="1150" extrusionOk="0">
                <a:moveTo>
                  <a:pt x="648" y="0"/>
                </a:moveTo>
                <a:cubicBezTo>
                  <a:pt x="629" y="0"/>
                  <a:pt x="611" y="1"/>
                  <a:pt x="592" y="4"/>
                </a:cubicBezTo>
                <a:cubicBezTo>
                  <a:pt x="259" y="4"/>
                  <a:pt x="0" y="262"/>
                  <a:pt x="0" y="595"/>
                </a:cubicBezTo>
                <a:cubicBezTo>
                  <a:pt x="37" y="891"/>
                  <a:pt x="296" y="1150"/>
                  <a:pt x="592" y="1150"/>
                </a:cubicBezTo>
                <a:cubicBezTo>
                  <a:pt x="924" y="1150"/>
                  <a:pt x="1183" y="854"/>
                  <a:pt x="1183" y="558"/>
                </a:cubicBezTo>
                <a:cubicBezTo>
                  <a:pt x="1149" y="247"/>
                  <a:pt x="920" y="0"/>
                  <a:pt x="64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5" name="Google Shape;1145;p38"/>
          <p:cNvSpPr/>
          <p:nvPr/>
        </p:nvSpPr>
        <p:spPr>
          <a:xfrm>
            <a:off x="-2024725" y="-470525"/>
            <a:ext cx="354950" cy="317975"/>
          </a:xfrm>
          <a:custGeom>
            <a:avLst/>
            <a:gdLst/>
            <a:ahLst/>
            <a:cxnLst/>
            <a:rect l="l" t="t" r="r" b="b"/>
            <a:pathLst>
              <a:path w="14198" h="12719" extrusionOk="0">
                <a:moveTo>
                  <a:pt x="7062" y="1812"/>
                </a:moveTo>
                <a:cubicBezTo>
                  <a:pt x="7468" y="1812"/>
                  <a:pt x="7764" y="1886"/>
                  <a:pt x="7986" y="1997"/>
                </a:cubicBezTo>
                <a:cubicBezTo>
                  <a:pt x="8245" y="2144"/>
                  <a:pt x="8393" y="2329"/>
                  <a:pt x="8430" y="2551"/>
                </a:cubicBezTo>
                <a:cubicBezTo>
                  <a:pt x="8467" y="2662"/>
                  <a:pt x="8504" y="2773"/>
                  <a:pt x="8504" y="2884"/>
                </a:cubicBezTo>
                <a:cubicBezTo>
                  <a:pt x="8504" y="3254"/>
                  <a:pt x="8245" y="3623"/>
                  <a:pt x="7727" y="4067"/>
                </a:cubicBezTo>
                <a:cubicBezTo>
                  <a:pt x="7579" y="4178"/>
                  <a:pt x="7468" y="4326"/>
                  <a:pt x="7394" y="4474"/>
                </a:cubicBezTo>
                <a:cubicBezTo>
                  <a:pt x="7358" y="4622"/>
                  <a:pt x="7321" y="4806"/>
                  <a:pt x="7321" y="5028"/>
                </a:cubicBezTo>
                <a:lnTo>
                  <a:pt x="7321" y="5361"/>
                </a:lnTo>
                <a:lnTo>
                  <a:pt x="6692" y="5361"/>
                </a:lnTo>
                <a:lnTo>
                  <a:pt x="6692" y="4843"/>
                </a:lnTo>
                <a:cubicBezTo>
                  <a:pt x="6692" y="4622"/>
                  <a:pt x="6766" y="4400"/>
                  <a:pt x="6914" y="4215"/>
                </a:cubicBezTo>
                <a:cubicBezTo>
                  <a:pt x="7025" y="4030"/>
                  <a:pt x="7173" y="3882"/>
                  <a:pt x="7358" y="3734"/>
                </a:cubicBezTo>
                <a:cubicBezTo>
                  <a:pt x="7542" y="3549"/>
                  <a:pt x="7653" y="3438"/>
                  <a:pt x="7727" y="3328"/>
                </a:cubicBezTo>
                <a:cubicBezTo>
                  <a:pt x="7764" y="3254"/>
                  <a:pt x="7801" y="3143"/>
                  <a:pt x="7838" y="2958"/>
                </a:cubicBezTo>
                <a:cubicBezTo>
                  <a:pt x="7838" y="2514"/>
                  <a:pt x="7579" y="2292"/>
                  <a:pt x="7136" y="2255"/>
                </a:cubicBezTo>
                <a:cubicBezTo>
                  <a:pt x="6618" y="2255"/>
                  <a:pt x="6359" y="2440"/>
                  <a:pt x="6322" y="2736"/>
                </a:cubicBezTo>
                <a:cubicBezTo>
                  <a:pt x="6322" y="2921"/>
                  <a:pt x="6359" y="3069"/>
                  <a:pt x="6470" y="3143"/>
                </a:cubicBezTo>
                <a:cubicBezTo>
                  <a:pt x="6544" y="3217"/>
                  <a:pt x="6618" y="3254"/>
                  <a:pt x="6692" y="3254"/>
                </a:cubicBezTo>
                <a:lnTo>
                  <a:pt x="6322" y="3623"/>
                </a:lnTo>
                <a:cubicBezTo>
                  <a:pt x="6248" y="3623"/>
                  <a:pt x="6101" y="3549"/>
                  <a:pt x="5953" y="3438"/>
                </a:cubicBezTo>
                <a:cubicBezTo>
                  <a:pt x="5768" y="3291"/>
                  <a:pt x="5694" y="3106"/>
                  <a:pt x="5694" y="2810"/>
                </a:cubicBezTo>
                <a:cubicBezTo>
                  <a:pt x="5694" y="2477"/>
                  <a:pt x="5842" y="2255"/>
                  <a:pt x="6101" y="2071"/>
                </a:cubicBezTo>
                <a:cubicBezTo>
                  <a:pt x="6359" y="1886"/>
                  <a:pt x="6655" y="1812"/>
                  <a:pt x="7062" y="1812"/>
                </a:cubicBezTo>
                <a:close/>
                <a:moveTo>
                  <a:pt x="7025" y="5657"/>
                </a:moveTo>
                <a:cubicBezTo>
                  <a:pt x="7173" y="5657"/>
                  <a:pt x="7284" y="5694"/>
                  <a:pt x="7358" y="5805"/>
                </a:cubicBezTo>
                <a:cubicBezTo>
                  <a:pt x="7468" y="5879"/>
                  <a:pt x="7505" y="5989"/>
                  <a:pt x="7505" y="6137"/>
                </a:cubicBezTo>
                <a:cubicBezTo>
                  <a:pt x="7505" y="6248"/>
                  <a:pt x="7468" y="6359"/>
                  <a:pt x="7358" y="6470"/>
                </a:cubicBezTo>
                <a:cubicBezTo>
                  <a:pt x="7284" y="6544"/>
                  <a:pt x="7173" y="6581"/>
                  <a:pt x="7025" y="6581"/>
                </a:cubicBezTo>
                <a:cubicBezTo>
                  <a:pt x="6877" y="6581"/>
                  <a:pt x="6766" y="6544"/>
                  <a:pt x="6692" y="6470"/>
                </a:cubicBezTo>
                <a:cubicBezTo>
                  <a:pt x="6618" y="6359"/>
                  <a:pt x="6581" y="6248"/>
                  <a:pt x="6581" y="6137"/>
                </a:cubicBezTo>
                <a:cubicBezTo>
                  <a:pt x="6581" y="5989"/>
                  <a:pt x="6618" y="5915"/>
                  <a:pt x="6692" y="5805"/>
                </a:cubicBezTo>
                <a:cubicBezTo>
                  <a:pt x="6766" y="5694"/>
                  <a:pt x="6877" y="5657"/>
                  <a:pt x="7025" y="5657"/>
                </a:cubicBezTo>
                <a:close/>
                <a:moveTo>
                  <a:pt x="1812" y="0"/>
                </a:moveTo>
                <a:cubicBezTo>
                  <a:pt x="814" y="0"/>
                  <a:pt x="0" y="814"/>
                  <a:pt x="0" y="1812"/>
                </a:cubicBezTo>
                <a:lnTo>
                  <a:pt x="0" y="6803"/>
                </a:lnTo>
                <a:cubicBezTo>
                  <a:pt x="0" y="7801"/>
                  <a:pt x="814" y="8614"/>
                  <a:pt x="1812" y="8614"/>
                </a:cubicBezTo>
                <a:lnTo>
                  <a:pt x="3032" y="8614"/>
                </a:lnTo>
                <a:lnTo>
                  <a:pt x="2551" y="12718"/>
                </a:lnTo>
                <a:lnTo>
                  <a:pt x="4770" y="8614"/>
                </a:lnTo>
                <a:lnTo>
                  <a:pt x="7727" y="8614"/>
                </a:lnTo>
                <a:lnTo>
                  <a:pt x="7727" y="5915"/>
                </a:lnTo>
                <a:cubicBezTo>
                  <a:pt x="7727" y="5028"/>
                  <a:pt x="8430" y="4289"/>
                  <a:pt x="9354" y="4289"/>
                </a:cubicBezTo>
                <a:lnTo>
                  <a:pt x="14197" y="4289"/>
                </a:lnTo>
                <a:lnTo>
                  <a:pt x="14197" y="1812"/>
                </a:lnTo>
                <a:cubicBezTo>
                  <a:pt x="14197" y="814"/>
                  <a:pt x="13384" y="0"/>
                  <a:pt x="12386" y="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38"/>
          <p:cNvSpPr/>
          <p:nvPr/>
        </p:nvSpPr>
        <p:spPr>
          <a:xfrm>
            <a:off x="-1826000" y="-357775"/>
            <a:ext cx="248650" cy="246800"/>
          </a:xfrm>
          <a:custGeom>
            <a:avLst/>
            <a:gdLst/>
            <a:ahLst/>
            <a:cxnLst/>
            <a:rect l="l" t="t" r="r" b="b"/>
            <a:pathLst>
              <a:path w="9946" h="9872" extrusionOk="0">
                <a:moveTo>
                  <a:pt x="8540" y="370"/>
                </a:moveTo>
                <a:cubicBezTo>
                  <a:pt x="9132" y="370"/>
                  <a:pt x="9575" y="851"/>
                  <a:pt x="9575" y="1405"/>
                </a:cubicBezTo>
                <a:lnTo>
                  <a:pt x="9575" y="4770"/>
                </a:lnTo>
                <a:cubicBezTo>
                  <a:pt x="9575" y="5361"/>
                  <a:pt x="9132" y="5842"/>
                  <a:pt x="8540" y="5842"/>
                </a:cubicBezTo>
                <a:lnTo>
                  <a:pt x="7949" y="5842"/>
                </a:lnTo>
                <a:lnTo>
                  <a:pt x="8208" y="8023"/>
                </a:lnTo>
                <a:lnTo>
                  <a:pt x="6988" y="5842"/>
                </a:lnTo>
                <a:lnTo>
                  <a:pt x="1405" y="5842"/>
                </a:lnTo>
                <a:cubicBezTo>
                  <a:pt x="813" y="5842"/>
                  <a:pt x="333" y="5361"/>
                  <a:pt x="333" y="4770"/>
                </a:cubicBezTo>
                <a:lnTo>
                  <a:pt x="333" y="1405"/>
                </a:lnTo>
                <a:cubicBezTo>
                  <a:pt x="333" y="851"/>
                  <a:pt x="813" y="370"/>
                  <a:pt x="1405" y="370"/>
                </a:cubicBezTo>
                <a:close/>
                <a:moveTo>
                  <a:pt x="1405" y="1"/>
                </a:moveTo>
                <a:cubicBezTo>
                  <a:pt x="629" y="1"/>
                  <a:pt x="0" y="629"/>
                  <a:pt x="0" y="1405"/>
                </a:cubicBezTo>
                <a:lnTo>
                  <a:pt x="0" y="4770"/>
                </a:lnTo>
                <a:cubicBezTo>
                  <a:pt x="0" y="5546"/>
                  <a:pt x="629" y="6175"/>
                  <a:pt x="1405" y="6175"/>
                </a:cubicBezTo>
                <a:lnTo>
                  <a:pt x="6803" y="6175"/>
                </a:lnTo>
                <a:lnTo>
                  <a:pt x="8762" y="9872"/>
                </a:lnTo>
                <a:lnTo>
                  <a:pt x="8355" y="6175"/>
                </a:lnTo>
                <a:lnTo>
                  <a:pt x="8540" y="6175"/>
                </a:lnTo>
                <a:cubicBezTo>
                  <a:pt x="9317" y="6175"/>
                  <a:pt x="9945" y="5546"/>
                  <a:pt x="9945" y="4770"/>
                </a:cubicBezTo>
                <a:lnTo>
                  <a:pt x="9945" y="1405"/>
                </a:lnTo>
                <a:cubicBezTo>
                  <a:pt x="9945" y="629"/>
                  <a:pt x="9317" y="1"/>
                  <a:pt x="8540" y="1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7" name="Google Shape;1147;p38"/>
          <p:cNvSpPr/>
          <p:nvPr/>
        </p:nvSpPr>
        <p:spPr>
          <a:xfrm>
            <a:off x="-1753000" y="-259800"/>
            <a:ext cx="22225" cy="22200"/>
          </a:xfrm>
          <a:custGeom>
            <a:avLst/>
            <a:gdLst/>
            <a:ahLst/>
            <a:cxnLst/>
            <a:rect l="l" t="t" r="r" b="b"/>
            <a:pathLst>
              <a:path w="889" h="888" extrusionOk="0">
                <a:moveTo>
                  <a:pt x="444" y="0"/>
                </a:moveTo>
                <a:cubicBezTo>
                  <a:pt x="297" y="0"/>
                  <a:pt x="223" y="37"/>
                  <a:pt x="112" y="111"/>
                </a:cubicBezTo>
                <a:cubicBezTo>
                  <a:pt x="38" y="222"/>
                  <a:pt x="1" y="333"/>
                  <a:pt x="1" y="444"/>
                </a:cubicBezTo>
                <a:cubicBezTo>
                  <a:pt x="1" y="555"/>
                  <a:pt x="38" y="666"/>
                  <a:pt x="112" y="740"/>
                </a:cubicBezTo>
                <a:cubicBezTo>
                  <a:pt x="223" y="851"/>
                  <a:pt x="297" y="888"/>
                  <a:pt x="444" y="888"/>
                </a:cubicBezTo>
                <a:cubicBezTo>
                  <a:pt x="592" y="888"/>
                  <a:pt x="703" y="851"/>
                  <a:pt x="777" y="740"/>
                </a:cubicBezTo>
                <a:cubicBezTo>
                  <a:pt x="888" y="666"/>
                  <a:pt x="888" y="555"/>
                  <a:pt x="888" y="444"/>
                </a:cubicBezTo>
                <a:cubicBezTo>
                  <a:pt x="888" y="333"/>
                  <a:pt x="851" y="222"/>
                  <a:pt x="777" y="111"/>
                </a:cubicBezTo>
                <a:cubicBezTo>
                  <a:pt x="703" y="37"/>
                  <a:pt x="592" y="0"/>
                  <a:pt x="444" y="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p38"/>
          <p:cNvSpPr/>
          <p:nvPr/>
        </p:nvSpPr>
        <p:spPr>
          <a:xfrm>
            <a:off x="-1713250" y="-259800"/>
            <a:ext cx="23125" cy="22200"/>
          </a:xfrm>
          <a:custGeom>
            <a:avLst/>
            <a:gdLst/>
            <a:ahLst/>
            <a:cxnLst/>
            <a:rect l="l" t="t" r="r" b="b"/>
            <a:pathLst>
              <a:path w="925" h="888" extrusionOk="0">
                <a:moveTo>
                  <a:pt x="481" y="0"/>
                </a:moveTo>
                <a:cubicBezTo>
                  <a:pt x="333" y="0"/>
                  <a:pt x="222" y="37"/>
                  <a:pt x="148" y="111"/>
                </a:cubicBezTo>
                <a:cubicBezTo>
                  <a:pt x="74" y="222"/>
                  <a:pt x="0" y="333"/>
                  <a:pt x="0" y="444"/>
                </a:cubicBezTo>
                <a:cubicBezTo>
                  <a:pt x="0" y="555"/>
                  <a:pt x="74" y="666"/>
                  <a:pt x="148" y="740"/>
                </a:cubicBezTo>
                <a:cubicBezTo>
                  <a:pt x="222" y="851"/>
                  <a:pt x="333" y="888"/>
                  <a:pt x="481" y="888"/>
                </a:cubicBezTo>
                <a:cubicBezTo>
                  <a:pt x="629" y="888"/>
                  <a:pt x="740" y="851"/>
                  <a:pt x="814" y="740"/>
                </a:cubicBezTo>
                <a:cubicBezTo>
                  <a:pt x="888" y="666"/>
                  <a:pt x="925" y="555"/>
                  <a:pt x="925" y="444"/>
                </a:cubicBezTo>
                <a:cubicBezTo>
                  <a:pt x="925" y="333"/>
                  <a:pt x="888" y="222"/>
                  <a:pt x="814" y="111"/>
                </a:cubicBezTo>
                <a:cubicBezTo>
                  <a:pt x="740" y="37"/>
                  <a:pt x="629" y="0"/>
                  <a:pt x="481" y="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38"/>
          <p:cNvSpPr/>
          <p:nvPr/>
        </p:nvSpPr>
        <p:spPr>
          <a:xfrm>
            <a:off x="-1672575" y="-259800"/>
            <a:ext cx="22200" cy="22200"/>
          </a:xfrm>
          <a:custGeom>
            <a:avLst/>
            <a:gdLst/>
            <a:ahLst/>
            <a:cxnLst/>
            <a:rect l="l" t="t" r="r" b="b"/>
            <a:pathLst>
              <a:path w="888" h="888" extrusionOk="0">
                <a:moveTo>
                  <a:pt x="444" y="0"/>
                </a:moveTo>
                <a:cubicBezTo>
                  <a:pt x="296" y="0"/>
                  <a:pt x="185" y="37"/>
                  <a:pt x="111" y="111"/>
                </a:cubicBezTo>
                <a:cubicBezTo>
                  <a:pt x="37" y="222"/>
                  <a:pt x="0" y="333"/>
                  <a:pt x="0" y="444"/>
                </a:cubicBezTo>
                <a:cubicBezTo>
                  <a:pt x="0" y="555"/>
                  <a:pt x="37" y="666"/>
                  <a:pt x="111" y="740"/>
                </a:cubicBezTo>
                <a:cubicBezTo>
                  <a:pt x="185" y="851"/>
                  <a:pt x="296" y="888"/>
                  <a:pt x="444" y="888"/>
                </a:cubicBezTo>
                <a:cubicBezTo>
                  <a:pt x="592" y="888"/>
                  <a:pt x="703" y="851"/>
                  <a:pt x="777" y="740"/>
                </a:cubicBezTo>
                <a:cubicBezTo>
                  <a:pt x="851" y="666"/>
                  <a:pt x="887" y="555"/>
                  <a:pt x="887" y="444"/>
                </a:cubicBezTo>
                <a:cubicBezTo>
                  <a:pt x="887" y="333"/>
                  <a:pt x="851" y="222"/>
                  <a:pt x="777" y="111"/>
                </a:cubicBezTo>
                <a:cubicBezTo>
                  <a:pt x="703" y="37"/>
                  <a:pt x="592" y="0"/>
                  <a:pt x="444" y="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38"/>
          <p:cNvSpPr/>
          <p:nvPr/>
        </p:nvSpPr>
        <p:spPr>
          <a:xfrm>
            <a:off x="10745800" y="2105788"/>
            <a:ext cx="25900" cy="25900"/>
          </a:xfrm>
          <a:custGeom>
            <a:avLst/>
            <a:gdLst/>
            <a:ahLst/>
            <a:cxnLst/>
            <a:rect l="l" t="t" r="r" b="b"/>
            <a:pathLst>
              <a:path w="1036" h="1036" extrusionOk="0">
                <a:moveTo>
                  <a:pt x="518" y="1"/>
                </a:moveTo>
                <a:cubicBezTo>
                  <a:pt x="222" y="1"/>
                  <a:pt x="0" y="222"/>
                  <a:pt x="0" y="518"/>
                </a:cubicBezTo>
                <a:cubicBezTo>
                  <a:pt x="0" y="814"/>
                  <a:pt x="222" y="1036"/>
                  <a:pt x="518" y="1036"/>
                </a:cubicBezTo>
                <a:cubicBezTo>
                  <a:pt x="814" y="1036"/>
                  <a:pt x="1035" y="814"/>
                  <a:pt x="1035" y="518"/>
                </a:cubicBezTo>
                <a:cubicBezTo>
                  <a:pt x="1035" y="222"/>
                  <a:pt x="814" y="1"/>
                  <a:pt x="51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1" name="Google Shape;1151;p38"/>
          <p:cNvGrpSpPr/>
          <p:nvPr/>
        </p:nvGrpSpPr>
        <p:grpSpPr>
          <a:xfrm>
            <a:off x="2962950" y="1656425"/>
            <a:ext cx="3218100" cy="2430975"/>
            <a:chOff x="2899225" y="1580225"/>
            <a:chExt cx="3218100" cy="2430975"/>
          </a:xfrm>
        </p:grpSpPr>
        <p:sp>
          <p:nvSpPr>
            <p:cNvPr id="1152" name="Google Shape;1152;p38"/>
            <p:cNvSpPr/>
            <p:nvPr/>
          </p:nvSpPr>
          <p:spPr>
            <a:xfrm>
              <a:off x="3995515" y="3333824"/>
              <a:ext cx="1152978" cy="525177"/>
            </a:xfrm>
            <a:custGeom>
              <a:avLst/>
              <a:gdLst/>
              <a:ahLst/>
              <a:cxnLst/>
              <a:rect l="l" t="t" r="r" b="b"/>
              <a:pathLst>
                <a:path w="40630" h="17780" extrusionOk="0">
                  <a:moveTo>
                    <a:pt x="30789" y="0"/>
                  </a:moveTo>
                  <a:lnTo>
                    <a:pt x="9807" y="0"/>
                  </a:lnTo>
                  <a:lnTo>
                    <a:pt x="0" y="17780"/>
                  </a:lnTo>
                  <a:lnTo>
                    <a:pt x="40629" y="1778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8"/>
            <p:cNvSpPr/>
            <p:nvPr/>
          </p:nvSpPr>
          <p:spPr>
            <a:xfrm>
              <a:off x="3026675" y="1580225"/>
              <a:ext cx="3090650" cy="1886856"/>
            </a:xfrm>
            <a:custGeom>
              <a:avLst/>
              <a:gdLst/>
              <a:ahLst/>
              <a:cxnLst/>
              <a:rect l="l" t="t" r="r" b="b"/>
              <a:pathLst>
                <a:path w="108912" h="63880" extrusionOk="0">
                  <a:moveTo>
                    <a:pt x="103875" y="1"/>
                  </a:moveTo>
                  <a:lnTo>
                    <a:pt x="5071" y="1"/>
                  </a:lnTo>
                  <a:cubicBezTo>
                    <a:pt x="2269" y="1"/>
                    <a:pt x="1" y="2269"/>
                    <a:pt x="1" y="5037"/>
                  </a:cubicBezTo>
                  <a:lnTo>
                    <a:pt x="1" y="58809"/>
                  </a:lnTo>
                  <a:cubicBezTo>
                    <a:pt x="1" y="61611"/>
                    <a:pt x="2269" y="63880"/>
                    <a:pt x="5071" y="63880"/>
                  </a:cubicBezTo>
                  <a:lnTo>
                    <a:pt x="103875" y="63880"/>
                  </a:lnTo>
                  <a:cubicBezTo>
                    <a:pt x="106644" y="63880"/>
                    <a:pt x="108912" y="61578"/>
                    <a:pt x="108912" y="58809"/>
                  </a:cubicBezTo>
                  <a:lnTo>
                    <a:pt x="108912" y="5037"/>
                  </a:lnTo>
                  <a:cubicBezTo>
                    <a:pt x="108912" y="2269"/>
                    <a:pt x="106644" y="1"/>
                    <a:pt x="103875" y="1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4572050" y="2443825"/>
              <a:ext cx="1428600" cy="759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4960004" y="2619100"/>
              <a:ext cx="401037" cy="262426"/>
            </a:xfrm>
            <a:custGeom>
              <a:avLst/>
              <a:gdLst/>
              <a:ahLst/>
              <a:cxnLst/>
              <a:rect l="l" t="t" r="r" b="b"/>
              <a:pathLst>
                <a:path w="22035" h="14419" extrusionOk="0">
                  <a:moveTo>
                    <a:pt x="1997" y="0"/>
                  </a:moveTo>
                  <a:cubicBezTo>
                    <a:pt x="888" y="0"/>
                    <a:pt x="0" y="888"/>
                    <a:pt x="0" y="1997"/>
                  </a:cubicBezTo>
                  <a:lnTo>
                    <a:pt x="0" y="12423"/>
                  </a:lnTo>
                  <a:cubicBezTo>
                    <a:pt x="0" y="13532"/>
                    <a:pt x="888" y="14419"/>
                    <a:pt x="1997" y="14419"/>
                  </a:cubicBezTo>
                  <a:lnTo>
                    <a:pt x="20038" y="14419"/>
                  </a:lnTo>
                  <a:cubicBezTo>
                    <a:pt x="21111" y="14419"/>
                    <a:pt x="22035" y="13532"/>
                    <a:pt x="22035" y="12423"/>
                  </a:cubicBezTo>
                  <a:lnTo>
                    <a:pt x="22035" y="1997"/>
                  </a:lnTo>
                  <a:cubicBezTo>
                    <a:pt x="22035" y="925"/>
                    <a:pt x="21148" y="0"/>
                    <a:pt x="20038" y="0"/>
                  </a:cubicBezTo>
                  <a:close/>
                </a:path>
              </a:pathLst>
            </a:custGeom>
            <a:solidFill>
              <a:srgbClr val="D8CD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8"/>
            <p:cNvSpPr/>
            <p:nvPr/>
          </p:nvSpPr>
          <p:spPr>
            <a:xfrm rot="10800000" flipH="1">
              <a:off x="3582457" y="3787271"/>
              <a:ext cx="1979319" cy="78836"/>
            </a:xfrm>
            <a:custGeom>
              <a:avLst/>
              <a:gdLst/>
              <a:ahLst/>
              <a:cxnLst/>
              <a:rect l="l" t="t" r="r" b="b"/>
              <a:pathLst>
                <a:path w="125991" h="2669" extrusionOk="0">
                  <a:moveTo>
                    <a:pt x="0" y="0"/>
                  </a:moveTo>
                  <a:cubicBezTo>
                    <a:pt x="0" y="1468"/>
                    <a:pt x="1235" y="2669"/>
                    <a:pt x="2702" y="2669"/>
                  </a:cubicBezTo>
                  <a:lnTo>
                    <a:pt x="123288" y="2669"/>
                  </a:lnTo>
                  <a:cubicBezTo>
                    <a:pt x="124789" y="2669"/>
                    <a:pt x="125990" y="1468"/>
                    <a:pt x="125990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8"/>
            <p:cNvSpPr/>
            <p:nvPr/>
          </p:nvSpPr>
          <p:spPr>
            <a:xfrm>
              <a:off x="4484592" y="3245377"/>
              <a:ext cx="174855" cy="174801"/>
            </a:xfrm>
            <a:custGeom>
              <a:avLst/>
              <a:gdLst/>
              <a:ahLst/>
              <a:cxnLst/>
              <a:rect l="l" t="t" r="r" b="b"/>
              <a:pathLst>
                <a:path w="3237" h="3236" extrusionOk="0">
                  <a:moveTo>
                    <a:pt x="1602" y="0"/>
                  </a:moveTo>
                  <a:cubicBezTo>
                    <a:pt x="735" y="0"/>
                    <a:pt x="1" y="701"/>
                    <a:pt x="1" y="1601"/>
                  </a:cubicBezTo>
                  <a:cubicBezTo>
                    <a:pt x="1" y="2502"/>
                    <a:pt x="735" y="3236"/>
                    <a:pt x="1602" y="3236"/>
                  </a:cubicBezTo>
                  <a:cubicBezTo>
                    <a:pt x="2502" y="3236"/>
                    <a:pt x="3236" y="2502"/>
                    <a:pt x="3236" y="1601"/>
                  </a:cubicBezTo>
                  <a:cubicBezTo>
                    <a:pt x="3236" y="734"/>
                    <a:pt x="2502" y="0"/>
                    <a:pt x="160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3143450" y="1684825"/>
              <a:ext cx="1428600" cy="759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8"/>
            <p:cNvSpPr/>
            <p:nvPr/>
          </p:nvSpPr>
          <p:spPr>
            <a:xfrm>
              <a:off x="4572050" y="1684825"/>
              <a:ext cx="1428600" cy="759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8"/>
            <p:cNvSpPr/>
            <p:nvPr/>
          </p:nvSpPr>
          <p:spPr>
            <a:xfrm>
              <a:off x="3143450" y="2443825"/>
              <a:ext cx="1428600" cy="759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8"/>
            <p:cNvSpPr/>
            <p:nvPr/>
          </p:nvSpPr>
          <p:spPr>
            <a:xfrm>
              <a:off x="3869300" y="1827700"/>
              <a:ext cx="26825" cy="25900"/>
            </a:xfrm>
            <a:custGeom>
              <a:avLst/>
              <a:gdLst/>
              <a:ahLst/>
              <a:cxnLst/>
              <a:rect l="l" t="t" r="r" b="b"/>
              <a:pathLst>
                <a:path w="1073" h="1036" extrusionOk="0">
                  <a:moveTo>
                    <a:pt x="518" y="0"/>
                  </a:moveTo>
                  <a:cubicBezTo>
                    <a:pt x="259" y="0"/>
                    <a:pt x="0" y="222"/>
                    <a:pt x="0" y="518"/>
                  </a:cubicBezTo>
                  <a:cubicBezTo>
                    <a:pt x="0" y="776"/>
                    <a:pt x="259" y="1035"/>
                    <a:pt x="518" y="1035"/>
                  </a:cubicBezTo>
                  <a:cubicBezTo>
                    <a:pt x="813" y="1035"/>
                    <a:pt x="1072" y="776"/>
                    <a:pt x="1072" y="518"/>
                  </a:cubicBezTo>
                  <a:cubicBezTo>
                    <a:pt x="1072" y="222"/>
                    <a:pt x="813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8"/>
            <p:cNvSpPr/>
            <p:nvPr/>
          </p:nvSpPr>
          <p:spPr>
            <a:xfrm>
              <a:off x="3891475" y="1884075"/>
              <a:ext cx="26825" cy="25900"/>
            </a:xfrm>
            <a:custGeom>
              <a:avLst/>
              <a:gdLst/>
              <a:ahLst/>
              <a:cxnLst/>
              <a:rect l="l" t="t" r="r" b="b"/>
              <a:pathLst>
                <a:path w="1073" h="1036" extrusionOk="0">
                  <a:moveTo>
                    <a:pt x="518" y="0"/>
                  </a:moveTo>
                  <a:cubicBezTo>
                    <a:pt x="259" y="0"/>
                    <a:pt x="0" y="222"/>
                    <a:pt x="0" y="518"/>
                  </a:cubicBezTo>
                  <a:cubicBezTo>
                    <a:pt x="0" y="814"/>
                    <a:pt x="259" y="1035"/>
                    <a:pt x="518" y="1035"/>
                  </a:cubicBezTo>
                  <a:cubicBezTo>
                    <a:pt x="814" y="1035"/>
                    <a:pt x="1072" y="814"/>
                    <a:pt x="1072" y="518"/>
                  </a:cubicBezTo>
                  <a:cubicBezTo>
                    <a:pt x="1072" y="222"/>
                    <a:pt x="814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8"/>
            <p:cNvSpPr/>
            <p:nvPr/>
          </p:nvSpPr>
          <p:spPr>
            <a:xfrm>
              <a:off x="3916425" y="1939525"/>
              <a:ext cx="25900" cy="26825"/>
            </a:xfrm>
            <a:custGeom>
              <a:avLst/>
              <a:gdLst/>
              <a:ahLst/>
              <a:cxnLst/>
              <a:rect l="l" t="t" r="r" b="b"/>
              <a:pathLst>
                <a:path w="1036" h="1073" extrusionOk="0">
                  <a:moveTo>
                    <a:pt x="518" y="1"/>
                  </a:moveTo>
                  <a:cubicBezTo>
                    <a:pt x="222" y="1"/>
                    <a:pt x="1" y="259"/>
                    <a:pt x="1" y="555"/>
                  </a:cubicBezTo>
                  <a:cubicBezTo>
                    <a:pt x="1" y="814"/>
                    <a:pt x="222" y="1073"/>
                    <a:pt x="518" y="1073"/>
                  </a:cubicBezTo>
                  <a:cubicBezTo>
                    <a:pt x="814" y="1073"/>
                    <a:pt x="1036" y="814"/>
                    <a:pt x="1036" y="555"/>
                  </a:cubicBezTo>
                  <a:cubicBezTo>
                    <a:pt x="1036" y="259"/>
                    <a:pt x="814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8"/>
            <p:cNvSpPr/>
            <p:nvPr/>
          </p:nvSpPr>
          <p:spPr>
            <a:xfrm>
              <a:off x="3943225" y="1994975"/>
              <a:ext cx="26825" cy="25900"/>
            </a:xfrm>
            <a:custGeom>
              <a:avLst/>
              <a:gdLst/>
              <a:ahLst/>
              <a:cxnLst/>
              <a:rect l="l" t="t" r="r" b="b"/>
              <a:pathLst>
                <a:path w="1073" h="1036" extrusionOk="0">
                  <a:moveTo>
                    <a:pt x="555" y="1"/>
                  </a:moveTo>
                  <a:cubicBezTo>
                    <a:pt x="259" y="1"/>
                    <a:pt x="1" y="223"/>
                    <a:pt x="1" y="518"/>
                  </a:cubicBezTo>
                  <a:cubicBezTo>
                    <a:pt x="1" y="814"/>
                    <a:pt x="259" y="1036"/>
                    <a:pt x="555" y="1036"/>
                  </a:cubicBezTo>
                  <a:cubicBezTo>
                    <a:pt x="814" y="1036"/>
                    <a:pt x="1073" y="814"/>
                    <a:pt x="1073" y="518"/>
                  </a:cubicBezTo>
                  <a:cubicBezTo>
                    <a:pt x="1073" y="223"/>
                    <a:pt x="814" y="1"/>
                    <a:pt x="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5" name="Google Shape;1165;p38"/>
            <p:cNvGrpSpPr/>
            <p:nvPr/>
          </p:nvGrpSpPr>
          <p:grpSpPr>
            <a:xfrm>
              <a:off x="3651163" y="1803200"/>
              <a:ext cx="413175" cy="522250"/>
              <a:chOff x="3687200" y="1799950"/>
              <a:chExt cx="413175" cy="522250"/>
            </a:xfrm>
          </p:grpSpPr>
          <p:sp>
            <p:nvSpPr>
              <p:cNvPr id="1166" name="Google Shape;1166;p38"/>
              <p:cNvSpPr/>
              <p:nvPr/>
            </p:nvSpPr>
            <p:spPr>
              <a:xfrm>
                <a:off x="3687200" y="1799950"/>
                <a:ext cx="319825" cy="522250"/>
              </a:xfrm>
              <a:custGeom>
                <a:avLst/>
                <a:gdLst/>
                <a:ahLst/>
                <a:cxnLst/>
                <a:rect l="l" t="t" r="r" b="b"/>
                <a:pathLst>
                  <a:path w="12793" h="20890" extrusionOk="0">
                    <a:moveTo>
                      <a:pt x="1480" y="1"/>
                    </a:moveTo>
                    <a:cubicBezTo>
                      <a:pt x="666" y="1"/>
                      <a:pt x="1" y="629"/>
                      <a:pt x="1" y="1443"/>
                    </a:cubicBezTo>
                    <a:lnTo>
                      <a:pt x="1" y="19448"/>
                    </a:lnTo>
                    <a:cubicBezTo>
                      <a:pt x="1" y="20261"/>
                      <a:pt x="666" y="20889"/>
                      <a:pt x="1480" y="20889"/>
                    </a:cubicBezTo>
                    <a:lnTo>
                      <a:pt x="11351" y="20889"/>
                    </a:lnTo>
                    <a:cubicBezTo>
                      <a:pt x="12164" y="20889"/>
                      <a:pt x="12793" y="20261"/>
                      <a:pt x="12793" y="19448"/>
                    </a:cubicBezTo>
                    <a:lnTo>
                      <a:pt x="12793" y="1443"/>
                    </a:lnTo>
                    <a:cubicBezTo>
                      <a:pt x="12793" y="629"/>
                      <a:pt x="12164" y="1"/>
                      <a:pt x="11351" y="1"/>
                    </a:cubicBezTo>
                    <a:close/>
                  </a:path>
                </a:pathLst>
              </a:custGeom>
              <a:solidFill>
                <a:srgbClr val="5C5E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8"/>
              <p:cNvSpPr/>
              <p:nvPr/>
            </p:nvSpPr>
            <p:spPr>
              <a:xfrm>
                <a:off x="3722325" y="1878525"/>
                <a:ext cx="250500" cy="329075"/>
              </a:xfrm>
              <a:custGeom>
                <a:avLst/>
                <a:gdLst/>
                <a:ahLst/>
                <a:cxnLst/>
                <a:rect l="l" t="t" r="r" b="b"/>
                <a:pathLst>
                  <a:path w="10020" h="13163" extrusionOk="0">
                    <a:moveTo>
                      <a:pt x="149" y="0"/>
                    </a:moveTo>
                    <a:cubicBezTo>
                      <a:pt x="38" y="0"/>
                      <a:pt x="1" y="74"/>
                      <a:pt x="1" y="148"/>
                    </a:cubicBezTo>
                    <a:lnTo>
                      <a:pt x="1" y="13014"/>
                    </a:lnTo>
                    <a:cubicBezTo>
                      <a:pt x="1" y="13088"/>
                      <a:pt x="38" y="13162"/>
                      <a:pt x="112" y="13162"/>
                    </a:cubicBezTo>
                    <a:lnTo>
                      <a:pt x="9872" y="13162"/>
                    </a:lnTo>
                    <a:cubicBezTo>
                      <a:pt x="9946" y="13162"/>
                      <a:pt x="10020" y="13088"/>
                      <a:pt x="10020" y="13014"/>
                    </a:cubicBezTo>
                    <a:lnTo>
                      <a:pt x="10020" y="148"/>
                    </a:lnTo>
                    <a:cubicBezTo>
                      <a:pt x="10020" y="74"/>
                      <a:pt x="9946" y="0"/>
                      <a:pt x="98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8"/>
              <p:cNvSpPr/>
              <p:nvPr/>
            </p:nvSpPr>
            <p:spPr>
              <a:xfrm>
                <a:off x="3822150" y="2239000"/>
                <a:ext cx="50850" cy="50850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2034" extrusionOk="0">
                    <a:moveTo>
                      <a:pt x="999" y="0"/>
                    </a:moveTo>
                    <a:cubicBezTo>
                      <a:pt x="444" y="0"/>
                      <a:pt x="1" y="444"/>
                      <a:pt x="1" y="998"/>
                    </a:cubicBezTo>
                    <a:cubicBezTo>
                      <a:pt x="1" y="1590"/>
                      <a:pt x="444" y="2033"/>
                      <a:pt x="999" y="2033"/>
                    </a:cubicBezTo>
                    <a:cubicBezTo>
                      <a:pt x="1553" y="2033"/>
                      <a:pt x="2034" y="1553"/>
                      <a:pt x="2034" y="998"/>
                    </a:cubicBezTo>
                    <a:cubicBezTo>
                      <a:pt x="2034" y="444"/>
                      <a:pt x="1553" y="0"/>
                      <a:pt x="999" y="0"/>
                    </a:cubicBezTo>
                    <a:close/>
                  </a:path>
                </a:pathLst>
              </a:custGeom>
              <a:solidFill>
                <a:srgbClr val="E9E9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8"/>
              <p:cNvSpPr/>
              <p:nvPr/>
            </p:nvSpPr>
            <p:spPr>
              <a:xfrm>
                <a:off x="3831400" y="2248225"/>
                <a:ext cx="31450" cy="31450"/>
              </a:xfrm>
              <a:custGeom>
                <a:avLst/>
                <a:gdLst/>
                <a:ahLst/>
                <a:cxnLst/>
                <a:rect l="l" t="t" r="r" b="b"/>
                <a:pathLst>
                  <a:path w="1258" h="1258" extrusionOk="0">
                    <a:moveTo>
                      <a:pt x="629" y="149"/>
                    </a:moveTo>
                    <a:cubicBezTo>
                      <a:pt x="888" y="149"/>
                      <a:pt x="1109" y="370"/>
                      <a:pt x="1109" y="629"/>
                    </a:cubicBezTo>
                    <a:cubicBezTo>
                      <a:pt x="1109" y="888"/>
                      <a:pt x="888" y="1110"/>
                      <a:pt x="629" y="1110"/>
                    </a:cubicBezTo>
                    <a:cubicBezTo>
                      <a:pt x="370" y="1110"/>
                      <a:pt x="148" y="925"/>
                      <a:pt x="148" y="629"/>
                    </a:cubicBezTo>
                    <a:cubicBezTo>
                      <a:pt x="148" y="370"/>
                      <a:pt x="370" y="149"/>
                      <a:pt x="629" y="149"/>
                    </a:cubicBezTo>
                    <a:close/>
                    <a:moveTo>
                      <a:pt x="629" y="1"/>
                    </a:moveTo>
                    <a:cubicBezTo>
                      <a:pt x="296" y="1"/>
                      <a:pt x="0" y="297"/>
                      <a:pt x="0" y="629"/>
                    </a:cubicBezTo>
                    <a:cubicBezTo>
                      <a:pt x="0" y="999"/>
                      <a:pt x="296" y="1258"/>
                      <a:pt x="629" y="1258"/>
                    </a:cubicBezTo>
                    <a:cubicBezTo>
                      <a:pt x="998" y="1258"/>
                      <a:pt x="1257" y="999"/>
                      <a:pt x="1257" y="629"/>
                    </a:cubicBezTo>
                    <a:cubicBezTo>
                      <a:pt x="1257" y="297"/>
                      <a:pt x="998" y="1"/>
                      <a:pt x="629" y="1"/>
                    </a:cubicBezTo>
                    <a:close/>
                  </a:path>
                </a:pathLst>
              </a:custGeom>
              <a:solidFill>
                <a:srgbClr val="6469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38"/>
              <p:cNvSpPr/>
              <p:nvPr/>
            </p:nvSpPr>
            <p:spPr>
              <a:xfrm>
                <a:off x="3806450" y="1835075"/>
                <a:ext cx="8135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445" extrusionOk="0">
                    <a:moveTo>
                      <a:pt x="148" y="1"/>
                    </a:moveTo>
                    <a:cubicBezTo>
                      <a:pt x="74" y="1"/>
                      <a:pt x="0" y="75"/>
                      <a:pt x="0" y="149"/>
                    </a:cubicBezTo>
                    <a:lnTo>
                      <a:pt x="0" y="297"/>
                    </a:lnTo>
                    <a:cubicBezTo>
                      <a:pt x="0" y="371"/>
                      <a:pt x="74" y="444"/>
                      <a:pt x="148" y="444"/>
                    </a:cubicBezTo>
                    <a:lnTo>
                      <a:pt x="3106" y="444"/>
                    </a:lnTo>
                    <a:cubicBezTo>
                      <a:pt x="3180" y="444"/>
                      <a:pt x="3253" y="371"/>
                      <a:pt x="3253" y="297"/>
                    </a:cubicBezTo>
                    <a:lnTo>
                      <a:pt x="3253" y="149"/>
                    </a:lnTo>
                    <a:cubicBezTo>
                      <a:pt x="3253" y="75"/>
                      <a:pt x="3216" y="1"/>
                      <a:pt x="3106" y="1"/>
                    </a:cubicBezTo>
                    <a:close/>
                  </a:path>
                </a:pathLst>
              </a:custGeom>
              <a:solidFill>
                <a:srgbClr val="E9E9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8"/>
              <p:cNvSpPr/>
              <p:nvPr/>
            </p:nvSpPr>
            <p:spPr>
              <a:xfrm>
                <a:off x="3885000" y="1853575"/>
                <a:ext cx="215375" cy="212600"/>
              </a:xfrm>
              <a:custGeom>
                <a:avLst/>
                <a:gdLst/>
                <a:ahLst/>
                <a:cxnLst/>
                <a:rect l="l" t="t" r="r" b="b"/>
                <a:pathLst>
                  <a:path w="8615" h="8504" extrusionOk="0">
                    <a:moveTo>
                      <a:pt x="4548" y="0"/>
                    </a:moveTo>
                    <a:cubicBezTo>
                      <a:pt x="2293" y="0"/>
                      <a:pt x="481" y="1849"/>
                      <a:pt x="481" y="4067"/>
                    </a:cubicBezTo>
                    <a:cubicBezTo>
                      <a:pt x="481" y="4843"/>
                      <a:pt x="703" y="5583"/>
                      <a:pt x="1073" y="6211"/>
                    </a:cubicBezTo>
                    <a:lnTo>
                      <a:pt x="1" y="8504"/>
                    </a:lnTo>
                    <a:lnTo>
                      <a:pt x="2441" y="7542"/>
                    </a:lnTo>
                    <a:cubicBezTo>
                      <a:pt x="3032" y="7949"/>
                      <a:pt x="3772" y="8171"/>
                      <a:pt x="4548" y="8171"/>
                    </a:cubicBezTo>
                    <a:cubicBezTo>
                      <a:pt x="6803" y="8171"/>
                      <a:pt x="8615" y="6322"/>
                      <a:pt x="8615" y="4067"/>
                    </a:cubicBezTo>
                    <a:cubicBezTo>
                      <a:pt x="8615" y="1849"/>
                      <a:pt x="6803" y="0"/>
                      <a:pt x="4548" y="0"/>
                    </a:cubicBezTo>
                    <a:close/>
                  </a:path>
                </a:pathLst>
              </a:custGeom>
              <a:solidFill>
                <a:srgbClr val="777A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8"/>
              <p:cNvSpPr/>
              <p:nvPr/>
            </p:nvSpPr>
            <p:spPr>
              <a:xfrm>
                <a:off x="3964013" y="1895625"/>
                <a:ext cx="57350" cy="114625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4585" extrusionOk="0">
                    <a:moveTo>
                      <a:pt x="962" y="0"/>
                    </a:moveTo>
                    <a:lnTo>
                      <a:pt x="962" y="555"/>
                    </a:lnTo>
                    <a:cubicBezTo>
                      <a:pt x="445" y="666"/>
                      <a:pt x="149" y="1035"/>
                      <a:pt x="149" y="1553"/>
                    </a:cubicBezTo>
                    <a:cubicBezTo>
                      <a:pt x="149" y="2514"/>
                      <a:pt x="1554" y="2514"/>
                      <a:pt x="1554" y="3069"/>
                    </a:cubicBezTo>
                    <a:cubicBezTo>
                      <a:pt x="1554" y="3291"/>
                      <a:pt x="1406" y="3439"/>
                      <a:pt x="1110" y="3439"/>
                    </a:cubicBezTo>
                    <a:cubicBezTo>
                      <a:pt x="851" y="3439"/>
                      <a:pt x="629" y="3328"/>
                      <a:pt x="334" y="3106"/>
                    </a:cubicBezTo>
                    <a:lnTo>
                      <a:pt x="1" y="3660"/>
                    </a:lnTo>
                    <a:cubicBezTo>
                      <a:pt x="260" y="3882"/>
                      <a:pt x="629" y="4030"/>
                      <a:pt x="962" y="4067"/>
                    </a:cubicBezTo>
                    <a:lnTo>
                      <a:pt x="962" y="4585"/>
                    </a:lnTo>
                    <a:lnTo>
                      <a:pt x="1480" y="4585"/>
                    </a:lnTo>
                    <a:lnTo>
                      <a:pt x="1480" y="4030"/>
                    </a:lnTo>
                    <a:cubicBezTo>
                      <a:pt x="2034" y="3919"/>
                      <a:pt x="2293" y="3512"/>
                      <a:pt x="2293" y="2995"/>
                    </a:cubicBezTo>
                    <a:cubicBezTo>
                      <a:pt x="2293" y="1960"/>
                      <a:pt x="888" y="2034"/>
                      <a:pt x="888" y="1516"/>
                    </a:cubicBezTo>
                    <a:cubicBezTo>
                      <a:pt x="888" y="1257"/>
                      <a:pt x="1036" y="1183"/>
                      <a:pt x="1295" y="1183"/>
                    </a:cubicBezTo>
                    <a:cubicBezTo>
                      <a:pt x="1517" y="1183"/>
                      <a:pt x="1665" y="1257"/>
                      <a:pt x="1886" y="1442"/>
                    </a:cubicBezTo>
                    <a:lnTo>
                      <a:pt x="2256" y="998"/>
                    </a:lnTo>
                    <a:cubicBezTo>
                      <a:pt x="2071" y="777"/>
                      <a:pt x="1813" y="592"/>
                      <a:pt x="1480" y="555"/>
                    </a:cubicBezTo>
                    <a:lnTo>
                      <a:pt x="1480" y="0"/>
                    </a:lnTo>
                    <a:close/>
                  </a:path>
                </a:pathLst>
              </a:custGeom>
              <a:solidFill>
                <a:srgbClr val="F2EF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3" name="Google Shape;1173;p38"/>
            <p:cNvSpPr/>
            <p:nvPr/>
          </p:nvSpPr>
          <p:spPr>
            <a:xfrm>
              <a:off x="5455907" y="2886898"/>
              <a:ext cx="18855" cy="19529"/>
            </a:xfrm>
            <a:custGeom>
              <a:avLst/>
              <a:gdLst/>
              <a:ahLst/>
              <a:cxnLst/>
              <a:rect l="l" t="t" r="r" b="b"/>
              <a:pathLst>
                <a:path w="1036" h="1073" extrusionOk="0">
                  <a:moveTo>
                    <a:pt x="518" y="1"/>
                  </a:moveTo>
                  <a:cubicBezTo>
                    <a:pt x="223" y="1"/>
                    <a:pt x="1" y="260"/>
                    <a:pt x="1" y="555"/>
                  </a:cubicBezTo>
                  <a:cubicBezTo>
                    <a:pt x="1" y="814"/>
                    <a:pt x="223" y="1073"/>
                    <a:pt x="518" y="1073"/>
                  </a:cubicBezTo>
                  <a:cubicBezTo>
                    <a:pt x="814" y="1073"/>
                    <a:pt x="1036" y="814"/>
                    <a:pt x="1036" y="555"/>
                  </a:cubicBezTo>
                  <a:cubicBezTo>
                    <a:pt x="1036" y="260"/>
                    <a:pt x="814" y="1"/>
                    <a:pt x="5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8"/>
            <p:cNvSpPr/>
            <p:nvPr/>
          </p:nvSpPr>
          <p:spPr>
            <a:xfrm>
              <a:off x="5412171" y="2878162"/>
              <a:ext cx="18855" cy="19529"/>
            </a:xfrm>
            <a:custGeom>
              <a:avLst/>
              <a:gdLst/>
              <a:ahLst/>
              <a:cxnLst/>
              <a:rect l="l" t="t" r="r" b="b"/>
              <a:pathLst>
                <a:path w="1036" h="1073" extrusionOk="0">
                  <a:moveTo>
                    <a:pt x="518" y="0"/>
                  </a:moveTo>
                  <a:cubicBezTo>
                    <a:pt x="222" y="0"/>
                    <a:pt x="1" y="259"/>
                    <a:pt x="1" y="518"/>
                  </a:cubicBezTo>
                  <a:cubicBezTo>
                    <a:pt x="1" y="813"/>
                    <a:pt x="222" y="1035"/>
                    <a:pt x="518" y="1072"/>
                  </a:cubicBezTo>
                  <a:cubicBezTo>
                    <a:pt x="814" y="1072"/>
                    <a:pt x="1036" y="813"/>
                    <a:pt x="1036" y="555"/>
                  </a:cubicBezTo>
                  <a:cubicBezTo>
                    <a:pt x="1036" y="259"/>
                    <a:pt x="814" y="0"/>
                    <a:pt x="5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8"/>
            <p:cNvSpPr/>
            <p:nvPr/>
          </p:nvSpPr>
          <p:spPr>
            <a:xfrm>
              <a:off x="5014496" y="2911123"/>
              <a:ext cx="98935" cy="99609"/>
            </a:xfrm>
            <a:custGeom>
              <a:avLst/>
              <a:gdLst/>
              <a:ahLst/>
              <a:cxnLst/>
              <a:rect l="l" t="t" r="r" b="b"/>
              <a:pathLst>
                <a:path w="5436" h="5473" extrusionOk="0">
                  <a:moveTo>
                    <a:pt x="2737" y="1"/>
                  </a:moveTo>
                  <a:cubicBezTo>
                    <a:pt x="1221" y="1"/>
                    <a:pt x="1" y="1221"/>
                    <a:pt x="1" y="2737"/>
                  </a:cubicBezTo>
                  <a:cubicBezTo>
                    <a:pt x="1" y="4252"/>
                    <a:pt x="1221" y="5472"/>
                    <a:pt x="2737" y="5472"/>
                  </a:cubicBezTo>
                  <a:cubicBezTo>
                    <a:pt x="4216" y="5472"/>
                    <a:pt x="5436" y="4252"/>
                    <a:pt x="5436" y="2737"/>
                  </a:cubicBezTo>
                  <a:cubicBezTo>
                    <a:pt x="5436" y="1221"/>
                    <a:pt x="4216" y="1"/>
                    <a:pt x="2737" y="1"/>
                  </a:cubicBezTo>
                  <a:close/>
                </a:path>
              </a:pathLst>
            </a:custGeom>
            <a:solidFill>
              <a:srgbClr val="3B2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8"/>
            <p:cNvSpPr/>
            <p:nvPr/>
          </p:nvSpPr>
          <p:spPr>
            <a:xfrm>
              <a:off x="5399395" y="2697816"/>
              <a:ext cx="184384" cy="189771"/>
            </a:xfrm>
            <a:custGeom>
              <a:avLst/>
              <a:gdLst/>
              <a:ahLst/>
              <a:cxnLst/>
              <a:rect l="l" t="t" r="r" b="b"/>
              <a:pathLst>
                <a:path w="10131" h="10427" extrusionOk="0">
                  <a:moveTo>
                    <a:pt x="0" y="1"/>
                  </a:moveTo>
                  <a:lnTo>
                    <a:pt x="0" y="10427"/>
                  </a:lnTo>
                  <a:lnTo>
                    <a:pt x="10130" y="10427"/>
                  </a:lnTo>
                  <a:lnTo>
                    <a:pt x="10130" y="5473"/>
                  </a:lnTo>
                  <a:lnTo>
                    <a:pt x="6877" y="1"/>
                  </a:lnTo>
                  <a:close/>
                </a:path>
              </a:pathLst>
            </a:custGeom>
            <a:solidFill>
              <a:srgbClr val="E5E3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8"/>
            <p:cNvSpPr/>
            <p:nvPr/>
          </p:nvSpPr>
          <p:spPr>
            <a:xfrm>
              <a:off x="4997005" y="2673610"/>
              <a:ext cx="327036" cy="158813"/>
            </a:xfrm>
            <a:custGeom>
              <a:avLst/>
              <a:gdLst/>
              <a:ahLst/>
              <a:cxnLst/>
              <a:rect l="l" t="t" r="r" b="b"/>
              <a:pathLst>
                <a:path w="17969" h="8726" extrusionOk="0">
                  <a:moveTo>
                    <a:pt x="8985" y="0"/>
                  </a:moveTo>
                  <a:cubicBezTo>
                    <a:pt x="4030" y="0"/>
                    <a:pt x="1" y="1959"/>
                    <a:pt x="1" y="4363"/>
                  </a:cubicBezTo>
                  <a:cubicBezTo>
                    <a:pt x="1" y="6766"/>
                    <a:pt x="4030" y="8725"/>
                    <a:pt x="8985" y="8725"/>
                  </a:cubicBezTo>
                  <a:cubicBezTo>
                    <a:pt x="13939" y="8725"/>
                    <a:pt x="17968" y="6766"/>
                    <a:pt x="17968" y="4363"/>
                  </a:cubicBezTo>
                  <a:cubicBezTo>
                    <a:pt x="17968" y="1959"/>
                    <a:pt x="13939" y="0"/>
                    <a:pt x="89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8"/>
            <p:cNvSpPr/>
            <p:nvPr/>
          </p:nvSpPr>
          <p:spPr>
            <a:xfrm>
              <a:off x="5047475" y="2720694"/>
              <a:ext cx="39712" cy="64628"/>
            </a:xfrm>
            <a:custGeom>
              <a:avLst/>
              <a:gdLst/>
              <a:ahLst/>
              <a:cxnLst/>
              <a:rect l="l" t="t" r="r" b="b"/>
              <a:pathLst>
                <a:path w="2182" h="3551" extrusionOk="0">
                  <a:moveTo>
                    <a:pt x="1331" y="1"/>
                  </a:moveTo>
                  <a:cubicBezTo>
                    <a:pt x="1147" y="1"/>
                    <a:pt x="962" y="1"/>
                    <a:pt x="814" y="75"/>
                  </a:cubicBezTo>
                  <a:cubicBezTo>
                    <a:pt x="666" y="149"/>
                    <a:pt x="518" y="260"/>
                    <a:pt x="407" y="408"/>
                  </a:cubicBezTo>
                  <a:cubicBezTo>
                    <a:pt x="296" y="519"/>
                    <a:pt x="185" y="703"/>
                    <a:pt x="111" y="925"/>
                  </a:cubicBezTo>
                  <a:cubicBezTo>
                    <a:pt x="37" y="1184"/>
                    <a:pt x="0" y="1443"/>
                    <a:pt x="0" y="1776"/>
                  </a:cubicBezTo>
                  <a:cubicBezTo>
                    <a:pt x="0" y="2071"/>
                    <a:pt x="37" y="2330"/>
                    <a:pt x="111" y="2589"/>
                  </a:cubicBezTo>
                  <a:cubicBezTo>
                    <a:pt x="148" y="2811"/>
                    <a:pt x="259" y="2996"/>
                    <a:pt x="370" y="3143"/>
                  </a:cubicBezTo>
                  <a:cubicBezTo>
                    <a:pt x="444" y="3254"/>
                    <a:pt x="592" y="3365"/>
                    <a:pt x="740" y="3439"/>
                  </a:cubicBezTo>
                  <a:cubicBezTo>
                    <a:pt x="925" y="3513"/>
                    <a:pt x="1073" y="3550"/>
                    <a:pt x="1294" y="3550"/>
                  </a:cubicBezTo>
                  <a:cubicBezTo>
                    <a:pt x="1442" y="3550"/>
                    <a:pt x="1590" y="3513"/>
                    <a:pt x="1775" y="3476"/>
                  </a:cubicBezTo>
                  <a:cubicBezTo>
                    <a:pt x="1923" y="3439"/>
                    <a:pt x="2071" y="3328"/>
                    <a:pt x="2182" y="3217"/>
                  </a:cubicBezTo>
                  <a:lnTo>
                    <a:pt x="2182" y="1702"/>
                  </a:lnTo>
                  <a:lnTo>
                    <a:pt x="1110" y="1702"/>
                  </a:lnTo>
                  <a:lnTo>
                    <a:pt x="1110" y="2071"/>
                  </a:lnTo>
                  <a:lnTo>
                    <a:pt x="1701" y="2145"/>
                  </a:lnTo>
                  <a:lnTo>
                    <a:pt x="1701" y="2848"/>
                  </a:lnTo>
                  <a:cubicBezTo>
                    <a:pt x="1627" y="2885"/>
                    <a:pt x="1590" y="2922"/>
                    <a:pt x="1516" y="2922"/>
                  </a:cubicBezTo>
                  <a:cubicBezTo>
                    <a:pt x="1479" y="2959"/>
                    <a:pt x="1405" y="2959"/>
                    <a:pt x="1331" y="2959"/>
                  </a:cubicBezTo>
                  <a:cubicBezTo>
                    <a:pt x="1147" y="2959"/>
                    <a:pt x="962" y="2885"/>
                    <a:pt x="851" y="2663"/>
                  </a:cubicBezTo>
                  <a:cubicBezTo>
                    <a:pt x="703" y="2478"/>
                    <a:pt x="666" y="2182"/>
                    <a:pt x="666" y="1776"/>
                  </a:cubicBezTo>
                  <a:cubicBezTo>
                    <a:pt x="666" y="1554"/>
                    <a:pt x="666" y="1369"/>
                    <a:pt x="703" y="1221"/>
                  </a:cubicBezTo>
                  <a:cubicBezTo>
                    <a:pt x="740" y="1073"/>
                    <a:pt x="777" y="925"/>
                    <a:pt x="851" y="814"/>
                  </a:cubicBezTo>
                  <a:cubicBezTo>
                    <a:pt x="925" y="740"/>
                    <a:pt x="999" y="666"/>
                    <a:pt x="1073" y="629"/>
                  </a:cubicBezTo>
                  <a:cubicBezTo>
                    <a:pt x="1184" y="556"/>
                    <a:pt x="1294" y="556"/>
                    <a:pt x="1405" y="556"/>
                  </a:cubicBezTo>
                  <a:cubicBezTo>
                    <a:pt x="1516" y="556"/>
                    <a:pt x="1627" y="556"/>
                    <a:pt x="1701" y="593"/>
                  </a:cubicBezTo>
                  <a:cubicBezTo>
                    <a:pt x="1812" y="593"/>
                    <a:pt x="1886" y="629"/>
                    <a:pt x="1923" y="666"/>
                  </a:cubicBezTo>
                  <a:lnTo>
                    <a:pt x="2071" y="112"/>
                  </a:lnTo>
                  <a:cubicBezTo>
                    <a:pt x="1997" y="75"/>
                    <a:pt x="1886" y="38"/>
                    <a:pt x="1738" y="38"/>
                  </a:cubicBezTo>
                  <a:cubicBezTo>
                    <a:pt x="1627" y="1"/>
                    <a:pt x="1479" y="1"/>
                    <a:pt x="1331" y="1"/>
                  </a:cubicBezTo>
                  <a:close/>
                </a:path>
              </a:pathLst>
            </a:custGeom>
            <a:solidFill>
              <a:srgbClr val="5240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8"/>
            <p:cNvSpPr/>
            <p:nvPr/>
          </p:nvSpPr>
          <p:spPr>
            <a:xfrm>
              <a:off x="5092557" y="2720694"/>
              <a:ext cx="43753" cy="64628"/>
            </a:xfrm>
            <a:custGeom>
              <a:avLst/>
              <a:gdLst/>
              <a:ahLst/>
              <a:cxnLst/>
              <a:rect l="l" t="t" r="r" b="b"/>
              <a:pathLst>
                <a:path w="2404" h="3551" extrusionOk="0">
                  <a:moveTo>
                    <a:pt x="1184" y="556"/>
                  </a:moveTo>
                  <a:cubicBezTo>
                    <a:pt x="1294" y="556"/>
                    <a:pt x="1405" y="593"/>
                    <a:pt x="1479" y="666"/>
                  </a:cubicBezTo>
                  <a:cubicBezTo>
                    <a:pt x="1553" y="703"/>
                    <a:pt x="1590" y="814"/>
                    <a:pt x="1627" y="925"/>
                  </a:cubicBezTo>
                  <a:cubicBezTo>
                    <a:pt x="1701" y="1036"/>
                    <a:pt x="1738" y="1147"/>
                    <a:pt x="1738" y="1295"/>
                  </a:cubicBezTo>
                  <a:cubicBezTo>
                    <a:pt x="1775" y="1443"/>
                    <a:pt x="1775" y="1591"/>
                    <a:pt x="1775" y="1776"/>
                  </a:cubicBezTo>
                  <a:cubicBezTo>
                    <a:pt x="1775" y="2182"/>
                    <a:pt x="1738" y="2515"/>
                    <a:pt x="1627" y="2700"/>
                  </a:cubicBezTo>
                  <a:cubicBezTo>
                    <a:pt x="1516" y="2885"/>
                    <a:pt x="1405" y="2996"/>
                    <a:pt x="1184" y="2996"/>
                  </a:cubicBezTo>
                  <a:cubicBezTo>
                    <a:pt x="1110" y="2996"/>
                    <a:pt x="999" y="2959"/>
                    <a:pt x="925" y="2885"/>
                  </a:cubicBezTo>
                  <a:cubicBezTo>
                    <a:pt x="851" y="2811"/>
                    <a:pt x="814" y="2737"/>
                    <a:pt x="777" y="2626"/>
                  </a:cubicBezTo>
                  <a:cubicBezTo>
                    <a:pt x="703" y="2515"/>
                    <a:pt x="703" y="2404"/>
                    <a:pt x="666" y="2256"/>
                  </a:cubicBezTo>
                  <a:cubicBezTo>
                    <a:pt x="666" y="2108"/>
                    <a:pt x="629" y="1923"/>
                    <a:pt x="629" y="1776"/>
                  </a:cubicBezTo>
                  <a:cubicBezTo>
                    <a:pt x="629" y="962"/>
                    <a:pt x="814" y="556"/>
                    <a:pt x="1184" y="556"/>
                  </a:cubicBezTo>
                  <a:close/>
                  <a:moveTo>
                    <a:pt x="1184" y="1"/>
                  </a:moveTo>
                  <a:cubicBezTo>
                    <a:pt x="777" y="1"/>
                    <a:pt x="481" y="149"/>
                    <a:pt x="296" y="445"/>
                  </a:cubicBezTo>
                  <a:cubicBezTo>
                    <a:pt x="74" y="740"/>
                    <a:pt x="1" y="1184"/>
                    <a:pt x="1" y="1776"/>
                  </a:cubicBezTo>
                  <a:cubicBezTo>
                    <a:pt x="1" y="2034"/>
                    <a:pt x="1" y="2293"/>
                    <a:pt x="74" y="2515"/>
                  </a:cubicBezTo>
                  <a:cubicBezTo>
                    <a:pt x="111" y="2737"/>
                    <a:pt x="185" y="2922"/>
                    <a:pt x="259" y="3070"/>
                  </a:cubicBezTo>
                  <a:cubicBezTo>
                    <a:pt x="370" y="3217"/>
                    <a:pt x="481" y="3328"/>
                    <a:pt x="629" y="3439"/>
                  </a:cubicBezTo>
                  <a:cubicBezTo>
                    <a:pt x="814" y="3513"/>
                    <a:pt x="999" y="3550"/>
                    <a:pt x="1184" y="3550"/>
                  </a:cubicBezTo>
                  <a:cubicBezTo>
                    <a:pt x="1590" y="3550"/>
                    <a:pt x="1886" y="3402"/>
                    <a:pt x="2108" y="3107"/>
                  </a:cubicBezTo>
                  <a:cubicBezTo>
                    <a:pt x="2293" y="2774"/>
                    <a:pt x="2404" y="2367"/>
                    <a:pt x="2404" y="1776"/>
                  </a:cubicBezTo>
                  <a:cubicBezTo>
                    <a:pt x="2404" y="1517"/>
                    <a:pt x="2404" y="1258"/>
                    <a:pt x="2330" y="1036"/>
                  </a:cubicBezTo>
                  <a:cubicBezTo>
                    <a:pt x="2293" y="814"/>
                    <a:pt x="2219" y="629"/>
                    <a:pt x="2108" y="482"/>
                  </a:cubicBezTo>
                  <a:cubicBezTo>
                    <a:pt x="2034" y="334"/>
                    <a:pt x="1886" y="186"/>
                    <a:pt x="1738" y="112"/>
                  </a:cubicBezTo>
                  <a:cubicBezTo>
                    <a:pt x="1590" y="38"/>
                    <a:pt x="1405" y="1"/>
                    <a:pt x="1184" y="1"/>
                  </a:cubicBezTo>
                  <a:close/>
                </a:path>
              </a:pathLst>
            </a:custGeom>
            <a:solidFill>
              <a:srgbClr val="5240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5141679" y="2720694"/>
              <a:ext cx="43753" cy="64628"/>
            </a:xfrm>
            <a:custGeom>
              <a:avLst/>
              <a:gdLst/>
              <a:ahLst/>
              <a:cxnLst/>
              <a:rect l="l" t="t" r="r" b="b"/>
              <a:pathLst>
                <a:path w="2404" h="3551" extrusionOk="0">
                  <a:moveTo>
                    <a:pt x="1220" y="556"/>
                  </a:moveTo>
                  <a:cubicBezTo>
                    <a:pt x="1331" y="556"/>
                    <a:pt x="1405" y="593"/>
                    <a:pt x="1479" y="666"/>
                  </a:cubicBezTo>
                  <a:cubicBezTo>
                    <a:pt x="1553" y="703"/>
                    <a:pt x="1590" y="814"/>
                    <a:pt x="1664" y="925"/>
                  </a:cubicBezTo>
                  <a:cubicBezTo>
                    <a:pt x="1701" y="1036"/>
                    <a:pt x="1738" y="1147"/>
                    <a:pt x="1738" y="1295"/>
                  </a:cubicBezTo>
                  <a:cubicBezTo>
                    <a:pt x="1775" y="1443"/>
                    <a:pt x="1775" y="1591"/>
                    <a:pt x="1775" y="1776"/>
                  </a:cubicBezTo>
                  <a:cubicBezTo>
                    <a:pt x="1775" y="2182"/>
                    <a:pt x="1738" y="2515"/>
                    <a:pt x="1627" y="2700"/>
                  </a:cubicBezTo>
                  <a:cubicBezTo>
                    <a:pt x="1553" y="2885"/>
                    <a:pt x="1405" y="2996"/>
                    <a:pt x="1220" y="2996"/>
                  </a:cubicBezTo>
                  <a:cubicBezTo>
                    <a:pt x="1109" y="2996"/>
                    <a:pt x="1036" y="2959"/>
                    <a:pt x="962" y="2885"/>
                  </a:cubicBezTo>
                  <a:cubicBezTo>
                    <a:pt x="888" y="2811"/>
                    <a:pt x="814" y="2737"/>
                    <a:pt x="777" y="2626"/>
                  </a:cubicBezTo>
                  <a:cubicBezTo>
                    <a:pt x="740" y="2515"/>
                    <a:pt x="703" y="2404"/>
                    <a:pt x="666" y="2256"/>
                  </a:cubicBezTo>
                  <a:cubicBezTo>
                    <a:pt x="666" y="2108"/>
                    <a:pt x="666" y="1923"/>
                    <a:pt x="666" y="1776"/>
                  </a:cubicBezTo>
                  <a:cubicBezTo>
                    <a:pt x="666" y="962"/>
                    <a:pt x="851" y="556"/>
                    <a:pt x="1220" y="556"/>
                  </a:cubicBezTo>
                  <a:close/>
                  <a:moveTo>
                    <a:pt x="1220" y="1"/>
                  </a:moveTo>
                  <a:cubicBezTo>
                    <a:pt x="814" y="1"/>
                    <a:pt x="481" y="149"/>
                    <a:pt x="296" y="445"/>
                  </a:cubicBezTo>
                  <a:cubicBezTo>
                    <a:pt x="111" y="740"/>
                    <a:pt x="0" y="1184"/>
                    <a:pt x="0" y="1776"/>
                  </a:cubicBezTo>
                  <a:cubicBezTo>
                    <a:pt x="0" y="2034"/>
                    <a:pt x="37" y="2293"/>
                    <a:pt x="74" y="2515"/>
                  </a:cubicBezTo>
                  <a:cubicBezTo>
                    <a:pt x="111" y="2737"/>
                    <a:pt x="185" y="2922"/>
                    <a:pt x="296" y="3070"/>
                  </a:cubicBezTo>
                  <a:cubicBezTo>
                    <a:pt x="370" y="3217"/>
                    <a:pt x="518" y="3328"/>
                    <a:pt x="666" y="3439"/>
                  </a:cubicBezTo>
                  <a:cubicBezTo>
                    <a:pt x="814" y="3513"/>
                    <a:pt x="999" y="3550"/>
                    <a:pt x="1220" y="3550"/>
                  </a:cubicBezTo>
                  <a:cubicBezTo>
                    <a:pt x="1590" y="3550"/>
                    <a:pt x="1923" y="3402"/>
                    <a:pt x="2108" y="3107"/>
                  </a:cubicBezTo>
                  <a:cubicBezTo>
                    <a:pt x="2330" y="2774"/>
                    <a:pt x="2403" y="2367"/>
                    <a:pt x="2403" y="1776"/>
                  </a:cubicBezTo>
                  <a:cubicBezTo>
                    <a:pt x="2403" y="1517"/>
                    <a:pt x="2403" y="1258"/>
                    <a:pt x="2366" y="1036"/>
                  </a:cubicBezTo>
                  <a:cubicBezTo>
                    <a:pt x="2293" y="814"/>
                    <a:pt x="2219" y="629"/>
                    <a:pt x="2145" y="482"/>
                  </a:cubicBezTo>
                  <a:cubicBezTo>
                    <a:pt x="2034" y="334"/>
                    <a:pt x="1923" y="186"/>
                    <a:pt x="1738" y="112"/>
                  </a:cubicBezTo>
                  <a:cubicBezTo>
                    <a:pt x="1590" y="38"/>
                    <a:pt x="1405" y="1"/>
                    <a:pt x="1220" y="1"/>
                  </a:cubicBezTo>
                  <a:close/>
                </a:path>
              </a:pathLst>
            </a:custGeom>
            <a:solidFill>
              <a:srgbClr val="5240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8"/>
            <p:cNvSpPr/>
            <p:nvPr/>
          </p:nvSpPr>
          <p:spPr>
            <a:xfrm>
              <a:off x="5192149" y="2720694"/>
              <a:ext cx="41059" cy="64628"/>
            </a:xfrm>
            <a:custGeom>
              <a:avLst/>
              <a:gdLst/>
              <a:ahLst/>
              <a:cxnLst/>
              <a:rect l="l" t="t" r="r" b="b"/>
              <a:pathLst>
                <a:path w="2256" h="3551" extrusionOk="0">
                  <a:moveTo>
                    <a:pt x="924" y="593"/>
                  </a:moveTo>
                  <a:cubicBezTo>
                    <a:pt x="1072" y="593"/>
                    <a:pt x="1183" y="593"/>
                    <a:pt x="1257" y="666"/>
                  </a:cubicBezTo>
                  <a:cubicBezTo>
                    <a:pt x="1368" y="740"/>
                    <a:pt x="1442" y="814"/>
                    <a:pt x="1479" y="925"/>
                  </a:cubicBezTo>
                  <a:cubicBezTo>
                    <a:pt x="1516" y="1036"/>
                    <a:pt x="1553" y="1147"/>
                    <a:pt x="1590" y="1295"/>
                  </a:cubicBezTo>
                  <a:cubicBezTo>
                    <a:pt x="1590" y="1443"/>
                    <a:pt x="1590" y="1591"/>
                    <a:pt x="1590" y="1739"/>
                  </a:cubicBezTo>
                  <a:cubicBezTo>
                    <a:pt x="1590" y="1886"/>
                    <a:pt x="1590" y="2034"/>
                    <a:pt x="1590" y="2182"/>
                  </a:cubicBezTo>
                  <a:cubicBezTo>
                    <a:pt x="1553" y="2330"/>
                    <a:pt x="1516" y="2478"/>
                    <a:pt x="1479" y="2589"/>
                  </a:cubicBezTo>
                  <a:cubicBezTo>
                    <a:pt x="1405" y="2700"/>
                    <a:pt x="1331" y="2811"/>
                    <a:pt x="1257" y="2848"/>
                  </a:cubicBezTo>
                  <a:cubicBezTo>
                    <a:pt x="1146" y="2922"/>
                    <a:pt x="1035" y="2959"/>
                    <a:pt x="887" y="2959"/>
                  </a:cubicBezTo>
                  <a:lnTo>
                    <a:pt x="629" y="2959"/>
                  </a:lnTo>
                  <a:lnTo>
                    <a:pt x="629" y="593"/>
                  </a:lnTo>
                  <a:close/>
                  <a:moveTo>
                    <a:pt x="666" y="1"/>
                  </a:moveTo>
                  <a:cubicBezTo>
                    <a:pt x="592" y="1"/>
                    <a:pt x="518" y="1"/>
                    <a:pt x="444" y="38"/>
                  </a:cubicBezTo>
                  <a:lnTo>
                    <a:pt x="222" y="38"/>
                  </a:lnTo>
                  <a:cubicBezTo>
                    <a:pt x="148" y="38"/>
                    <a:pt x="74" y="38"/>
                    <a:pt x="0" y="75"/>
                  </a:cubicBezTo>
                  <a:lnTo>
                    <a:pt x="0" y="3476"/>
                  </a:lnTo>
                  <a:cubicBezTo>
                    <a:pt x="37" y="3476"/>
                    <a:pt x="111" y="3476"/>
                    <a:pt x="185" y="3513"/>
                  </a:cubicBezTo>
                  <a:lnTo>
                    <a:pt x="629" y="3513"/>
                  </a:lnTo>
                  <a:cubicBezTo>
                    <a:pt x="703" y="3550"/>
                    <a:pt x="777" y="3550"/>
                    <a:pt x="814" y="3550"/>
                  </a:cubicBezTo>
                  <a:cubicBezTo>
                    <a:pt x="1072" y="3550"/>
                    <a:pt x="1331" y="3476"/>
                    <a:pt x="1516" y="3402"/>
                  </a:cubicBezTo>
                  <a:cubicBezTo>
                    <a:pt x="1701" y="3291"/>
                    <a:pt x="1849" y="3143"/>
                    <a:pt x="1960" y="2996"/>
                  </a:cubicBezTo>
                  <a:cubicBezTo>
                    <a:pt x="2071" y="2811"/>
                    <a:pt x="2144" y="2626"/>
                    <a:pt x="2181" y="2404"/>
                  </a:cubicBezTo>
                  <a:cubicBezTo>
                    <a:pt x="2218" y="2219"/>
                    <a:pt x="2255" y="1960"/>
                    <a:pt x="2255" y="1739"/>
                  </a:cubicBezTo>
                  <a:cubicBezTo>
                    <a:pt x="2255" y="1480"/>
                    <a:pt x="2218" y="1258"/>
                    <a:pt x="2181" y="1036"/>
                  </a:cubicBezTo>
                  <a:cubicBezTo>
                    <a:pt x="2144" y="814"/>
                    <a:pt x="2071" y="629"/>
                    <a:pt x="1960" y="482"/>
                  </a:cubicBezTo>
                  <a:cubicBezTo>
                    <a:pt x="1849" y="334"/>
                    <a:pt x="1701" y="223"/>
                    <a:pt x="1516" y="149"/>
                  </a:cubicBezTo>
                  <a:cubicBezTo>
                    <a:pt x="1331" y="38"/>
                    <a:pt x="1109" y="1"/>
                    <a:pt x="851" y="1"/>
                  </a:cubicBezTo>
                  <a:close/>
                </a:path>
              </a:pathLst>
            </a:custGeom>
            <a:solidFill>
              <a:srgbClr val="5240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5237231" y="2720694"/>
              <a:ext cx="35672" cy="64628"/>
            </a:xfrm>
            <a:custGeom>
              <a:avLst/>
              <a:gdLst/>
              <a:ahLst/>
              <a:cxnLst/>
              <a:rect l="l" t="t" r="r" b="b"/>
              <a:pathLst>
                <a:path w="1960" h="3551" extrusionOk="0">
                  <a:moveTo>
                    <a:pt x="1072" y="1"/>
                  </a:moveTo>
                  <a:cubicBezTo>
                    <a:pt x="924" y="1"/>
                    <a:pt x="814" y="1"/>
                    <a:pt x="703" y="38"/>
                  </a:cubicBezTo>
                  <a:cubicBezTo>
                    <a:pt x="555" y="75"/>
                    <a:pt x="481" y="149"/>
                    <a:pt x="370" y="186"/>
                  </a:cubicBezTo>
                  <a:cubicBezTo>
                    <a:pt x="296" y="260"/>
                    <a:pt x="222" y="371"/>
                    <a:pt x="185" y="482"/>
                  </a:cubicBezTo>
                  <a:cubicBezTo>
                    <a:pt x="111" y="593"/>
                    <a:pt x="111" y="740"/>
                    <a:pt x="111" y="925"/>
                  </a:cubicBezTo>
                  <a:cubicBezTo>
                    <a:pt x="111" y="1073"/>
                    <a:pt x="111" y="1258"/>
                    <a:pt x="185" y="1369"/>
                  </a:cubicBezTo>
                  <a:cubicBezTo>
                    <a:pt x="259" y="1480"/>
                    <a:pt x="333" y="1591"/>
                    <a:pt x="407" y="1702"/>
                  </a:cubicBezTo>
                  <a:cubicBezTo>
                    <a:pt x="518" y="1776"/>
                    <a:pt x="629" y="1850"/>
                    <a:pt x="740" y="1923"/>
                  </a:cubicBezTo>
                  <a:cubicBezTo>
                    <a:pt x="851" y="1997"/>
                    <a:pt x="924" y="2071"/>
                    <a:pt x="1035" y="2145"/>
                  </a:cubicBezTo>
                  <a:cubicBezTo>
                    <a:pt x="1109" y="2182"/>
                    <a:pt x="1183" y="2256"/>
                    <a:pt x="1257" y="2330"/>
                  </a:cubicBezTo>
                  <a:cubicBezTo>
                    <a:pt x="1331" y="2404"/>
                    <a:pt x="1368" y="2515"/>
                    <a:pt x="1368" y="2589"/>
                  </a:cubicBezTo>
                  <a:cubicBezTo>
                    <a:pt x="1368" y="2848"/>
                    <a:pt x="1183" y="2959"/>
                    <a:pt x="851" y="2996"/>
                  </a:cubicBezTo>
                  <a:cubicBezTo>
                    <a:pt x="703" y="2996"/>
                    <a:pt x="592" y="2959"/>
                    <a:pt x="481" y="2922"/>
                  </a:cubicBezTo>
                  <a:cubicBezTo>
                    <a:pt x="370" y="2885"/>
                    <a:pt x="296" y="2848"/>
                    <a:pt x="222" y="2811"/>
                  </a:cubicBezTo>
                  <a:lnTo>
                    <a:pt x="0" y="3365"/>
                  </a:lnTo>
                  <a:cubicBezTo>
                    <a:pt x="74" y="3402"/>
                    <a:pt x="222" y="3476"/>
                    <a:pt x="370" y="3513"/>
                  </a:cubicBezTo>
                  <a:cubicBezTo>
                    <a:pt x="518" y="3550"/>
                    <a:pt x="703" y="3550"/>
                    <a:pt x="888" y="3550"/>
                  </a:cubicBezTo>
                  <a:cubicBezTo>
                    <a:pt x="1072" y="3550"/>
                    <a:pt x="1183" y="3550"/>
                    <a:pt x="1331" y="3476"/>
                  </a:cubicBezTo>
                  <a:cubicBezTo>
                    <a:pt x="1442" y="3439"/>
                    <a:pt x="1553" y="3402"/>
                    <a:pt x="1664" y="3291"/>
                  </a:cubicBezTo>
                  <a:cubicBezTo>
                    <a:pt x="1738" y="3217"/>
                    <a:pt x="1812" y="3107"/>
                    <a:pt x="1886" y="2996"/>
                  </a:cubicBezTo>
                  <a:cubicBezTo>
                    <a:pt x="1923" y="2848"/>
                    <a:pt x="1960" y="2700"/>
                    <a:pt x="1960" y="2552"/>
                  </a:cubicBezTo>
                  <a:cubicBezTo>
                    <a:pt x="1960" y="2367"/>
                    <a:pt x="1923" y="2219"/>
                    <a:pt x="1849" y="2108"/>
                  </a:cubicBezTo>
                  <a:cubicBezTo>
                    <a:pt x="1812" y="1960"/>
                    <a:pt x="1738" y="1850"/>
                    <a:pt x="1627" y="1776"/>
                  </a:cubicBezTo>
                  <a:cubicBezTo>
                    <a:pt x="1553" y="1665"/>
                    <a:pt x="1442" y="1591"/>
                    <a:pt x="1331" y="1517"/>
                  </a:cubicBezTo>
                  <a:cubicBezTo>
                    <a:pt x="1220" y="1443"/>
                    <a:pt x="1109" y="1369"/>
                    <a:pt x="1035" y="1332"/>
                  </a:cubicBezTo>
                  <a:cubicBezTo>
                    <a:pt x="924" y="1258"/>
                    <a:pt x="851" y="1184"/>
                    <a:pt x="814" y="1110"/>
                  </a:cubicBezTo>
                  <a:cubicBezTo>
                    <a:pt x="740" y="1036"/>
                    <a:pt x="703" y="962"/>
                    <a:pt x="703" y="888"/>
                  </a:cubicBezTo>
                  <a:cubicBezTo>
                    <a:pt x="703" y="777"/>
                    <a:pt x="740" y="703"/>
                    <a:pt x="814" y="629"/>
                  </a:cubicBezTo>
                  <a:cubicBezTo>
                    <a:pt x="888" y="593"/>
                    <a:pt x="961" y="556"/>
                    <a:pt x="1109" y="556"/>
                  </a:cubicBezTo>
                  <a:cubicBezTo>
                    <a:pt x="1220" y="556"/>
                    <a:pt x="1368" y="593"/>
                    <a:pt x="1442" y="593"/>
                  </a:cubicBezTo>
                  <a:cubicBezTo>
                    <a:pt x="1553" y="629"/>
                    <a:pt x="1664" y="666"/>
                    <a:pt x="1701" y="703"/>
                  </a:cubicBezTo>
                  <a:lnTo>
                    <a:pt x="1886" y="186"/>
                  </a:lnTo>
                  <a:cubicBezTo>
                    <a:pt x="1812" y="112"/>
                    <a:pt x="1701" y="75"/>
                    <a:pt x="1553" y="38"/>
                  </a:cubicBezTo>
                  <a:cubicBezTo>
                    <a:pt x="1405" y="1"/>
                    <a:pt x="1257" y="1"/>
                    <a:pt x="1072" y="1"/>
                  </a:cubicBezTo>
                  <a:close/>
                </a:path>
              </a:pathLst>
            </a:custGeom>
            <a:solidFill>
              <a:srgbClr val="5240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5040067" y="2936694"/>
              <a:ext cx="47793" cy="48467"/>
            </a:xfrm>
            <a:custGeom>
              <a:avLst/>
              <a:gdLst/>
              <a:ahLst/>
              <a:cxnLst/>
              <a:rect l="l" t="t" r="r" b="b"/>
              <a:pathLst>
                <a:path w="2626" h="2663" extrusionOk="0">
                  <a:moveTo>
                    <a:pt x="1332" y="1"/>
                  </a:moveTo>
                  <a:cubicBezTo>
                    <a:pt x="592" y="1"/>
                    <a:pt x="1" y="592"/>
                    <a:pt x="1" y="1332"/>
                  </a:cubicBezTo>
                  <a:cubicBezTo>
                    <a:pt x="1" y="2071"/>
                    <a:pt x="592" y="2662"/>
                    <a:pt x="1332" y="2662"/>
                  </a:cubicBezTo>
                  <a:cubicBezTo>
                    <a:pt x="2034" y="2662"/>
                    <a:pt x="2626" y="2071"/>
                    <a:pt x="2626" y="1332"/>
                  </a:cubicBezTo>
                  <a:cubicBezTo>
                    <a:pt x="2626" y="592"/>
                    <a:pt x="2034" y="1"/>
                    <a:pt x="1332" y="1"/>
                  </a:cubicBezTo>
                  <a:close/>
                </a:path>
              </a:pathLst>
            </a:custGeom>
            <a:solidFill>
              <a:srgbClr val="B0A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5377864" y="2664182"/>
              <a:ext cx="228792" cy="300118"/>
            </a:xfrm>
            <a:custGeom>
              <a:avLst/>
              <a:gdLst/>
              <a:ahLst/>
              <a:cxnLst/>
              <a:rect l="l" t="t" r="r" b="b"/>
              <a:pathLst>
                <a:path w="12571" h="16490" extrusionOk="0">
                  <a:moveTo>
                    <a:pt x="7505" y="2773"/>
                  </a:moveTo>
                  <a:cubicBezTo>
                    <a:pt x="7764" y="2773"/>
                    <a:pt x="8023" y="2921"/>
                    <a:pt x="8134" y="3106"/>
                  </a:cubicBezTo>
                  <a:lnTo>
                    <a:pt x="10130" y="6507"/>
                  </a:lnTo>
                  <a:cubicBezTo>
                    <a:pt x="10241" y="6692"/>
                    <a:pt x="10315" y="7062"/>
                    <a:pt x="10315" y="7284"/>
                  </a:cubicBezTo>
                  <a:lnTo>
                    <a:pt x="10315" y="10907"/>
                  </a:lnTo>
                  <a:cubicBezTo>
                    <a:pt x="10315" y="11129"/>
                    <a:pt x="10130" y="11313"/>
                    <a:pt x="9908" y="11313"/>
                  </a:cubicBezTo>
                  <a:lnTo>
                    <a:pt x="2662" y="9428"/>
                  </a:lnTo>
                  <a:cubicBezTo>
                    <a:pt x="2440" y="9428"/>
                    <a:pt x="2255" y="9206"/>
                    <a:pt x="2255" y="8984"/>
                  </a:cubicBezTo>
                  <a:lnTo>
                    <a:pt x="2255" y="3180"/>
                  </a:lnTo>
                  <a:cubicBezTo>
                    <a:pt x="2255" y="2958"/>
                    <a:pt x="2440" y="2773"/>
                    <a:pt x="2662" y="2773"/>
                  </a:cubicBezTo>
                  <a:close/>
                  <a:moveTo>
                    <a:pt x="1664" y="0"/>
                  </a:moveTo>
                  <a:cubicBezTo>
                    <a:pt x="1368" y="0"/>
                    <a:pt x="1146" y="222"/>
                    <a:pt x="1146" y="518"/>
                  </a:cubicBezTo>
                  <a:lnTo>
                    <a:pt x="1146" y="1110"/>
                  </a:lnTo>
                  <a:lnTo>
                    <a:pt x="740" y="1110"/>
                  </a:lnTo>
                  <a:cubicBezTo>
                    <a:pt x="333" y="1110"/>
                    <a:pt x="0" y="1442"/>
                    <a:pt x="0" y="1849"/>
                  </a:cubicBezTo>
                  <a:lnTo>
                    <a:pt x="0" y="11942"/>
                  </a:lnTo>
                  <a:lnTo>
                    <a:pt x="0" y="16489"/>
                  </a:lnTo>
                  <a:lnTo>
                    <a:pt x="3069" y="16489"/>
                  </a:lnTo>
                  <a:cubicBezTo>
                    <a:pt x="3069" y="16415"/>
                    <a:pt x="3032" y="16378"/>
                    <a:pt x="3032" y="16305"/>
                  </a:cubicBezTo>
                  <a:cubicBezTo>
                    <a:pt x="3032" y="14530"/>
                    <a:pt x="4511" y="13051"/>
                    <a:pt x="6285" y="13051"/>
                  </a:cubicBezTo>
                  <a:cubicBezTo>
                    <a:pt x="8097" y="13051"/>
                    <a:pt x="9539" y="14530"/>
                    <a:pt x="9539" y="16305"/>
                  </a:cubicBezTo>
                  <a:cubicBezTo>
                    <a:pt x="9539" y="16378"/>
                    <a:pt x="9539" y="16415"/>
                    <a:pt x="9502" y="16489"/>
                  </a:cubicBezTo>
                  <a:lnTo>
                    <a:pt x="11831" y="16489"/>
                  </a:lnTo>
                  <a:cubicBezTo>
                    <a:pt x="12237" y="16489"/>
                    <a:pt x="12570" y="16157"/>
                    <a:pt x="12570" y="15750"/>
                  </a:cubicBezTo>
                  <a:lnTo>
                    <a:pt x="12570" y="9243"/>
                  </a:lnTo>
                  <a:cubicBezTo>
                    <a:pt x="12570" y="8836"/>
                    <a:pt x="12422" y="8208"/>
                    <a:pt x="12200" y="7838"/>
                  </a:cubicBezTo>
                  <a:lnTo>
                    <a:pt x="8651" y="1775"/>
                  </a:lnTo>
                  <a:cubicBezTo>
                    <a:pt x="8429" y="1405"/>
                    <a:pt x="7949" y="1110"/>
                    <a:pt x="7542" y="1110"/>
                  </a:cubicBezTo>
                  <a:lnTo>
                    <a:pt x="2218" y="1110"/>
                  </a:lnTo>
                  <a:lnTo>
                    <a:pt x="2218" y="518"/>
                  </a:lnTo>
                  <a:cubicBezTo>
                    <a:pt x="2218" y="222"/>
                    <a:pt x="1960" y="0"/>
                    <a:pt x="1664" y="0"/>
                  </a:cubicBezTo>
                  <a:close/>
                </a:path>
              </a:pathLst>
            </a:custGeom>
            <a:solidFill>
              <a:srgbClr val="5240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3930763" y="2935063"/>
              <a:ext cx="31450" cy="28775"/>
            </a:xfrm>
            <a:custGeom>
              <a:avLst/>
              <a:gdLst/>
              <a:ahLst/>
              <a:cxnLst/>
              <a:rect l="l" t="t" r="r" b="b"/>
              <a:pathLst>
                <a:path w="1258" h="1151" extrusionOk="0">
                  <a:moveTo>
                    <a:pt x="631" y="0"/>
                  </a:moveTo>
                  <a:cubicBezTo>
                    <a:pt x="328" y="0"/>
                    <a:pt x="72" y="213"/>
                    <a:pt x="37" y="522"/>
                  </a:cubicBezTo>
                  <a:cubicBezTo>
                    <a:pt x="0" y="817"/>
                    <a:pt x="259" y="1113"/>
                    <a:pt x="555" y="1150"/>
                  </a:cubicBezTo>
                  <a:lnTo>
                    <a:pt x="629" y="1150"/>
                  </a:lnTo>
                  <a:cubicBezTo>
                    <a:pt x="925" y="1150"/>
                    <a:pt x="1147" y="928"/>
                    <a:pt x="1183" y="633"/>
                  </a:cubicBezTo>
                  <a:cubicBezTo>
                    <a:pt x="1257" y="337"/>
                    <a:pt x="999" y="41"/>
                    <a:pt x="703" y="4"/>
                  </a:cubicBezTo>
                  <a:cubicBezTo>
                    <a:pt x="679" y="1"/>
                    <a:pt x="655" y="0"/>
                    <a:pt x="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8"/>
            <p:cNvSpPr/>
            <p:nvPr/>
          </p:nvSpPr>
          <p:spPr>
            <a:xfrm>
              <a:off x="3988063" y="2944038"/>
              <a:ext cx="31450" cy="29025"/>
            </a:xfrm>
            <a:custGeom>
              <a:avLst/>
              <a:gdLst/>
              <a:ahLst/>
              <a:cxnLst/>
              <a:rect l="l" t="t" r="r" b="b"/>
              <a:pathLst>
                <a:path w="1258" h="1161" extrusionOk="0">
                  <a:moveTo>
                    <a:pt x="611" y="0"/>
                  </a:moveTo>
                  <a:cubicBezTo>
                    <a:pt x="334" y="0"/>
                    <a:pt x="107" y="202"/>
                    <a:pt x="75" y="458"/>
                  </a:cubicBezTo>
                  <a:cubicBezTo>
                    <a:pt x="1" y="791"/>
                    <a:pt x="222" y="1087"/>
                    <a:pt x="518" y="1124"/>
                  </a:cubicBezTo>
                  <a:cubicBezTo>
                    <a:pt x="555" y="1124"/>
                    <a:pt x="592" y="1161"/>
                    <a:pt x="629" y="1161"/>
                  </a:cubicBezTo>
                  <a:cubicBezTo>
                    <a:pt x="925" y="1161"/>
                    <a:pt x="1147" y="939"/>
                    <a:pt x="1184" y="680"/>
                  </a:cubicBezTo>
                  <a:cubicBezTo>
                    <a:pt x="1258" y="348"/>
                    <a:pt x="1036" y="52"/>
                    <a:pt x="740" y="15"/>
                  </a:cubicBezTo>
                  <a:cubicBezTo>
                    <a:pt x="696" y="5"/>
                    <a:pt x="653" y="0"/>
                    <a:pt x="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8"/>
            <p:cNvSpPr/>
            <p:nvPr/>
          </p:nvSpPr>
          <p:spPr>
            <a:xfrm>
              <a:off x="3873463" y="2929613"/>
              <a:ext cx="30525" cy="28675"/>
            </a:xfrm>
            <a:custGeom>
              <a:avLst/>
              <a:gdLst/>
              <a:ahLst/>
              <a:cxnLst/>
              <a:rect l="l" t="t" r="r" b="b"/>
              <a:pathLst>
                <a:path w="1221" h="1147" extrusionOk="0">
                  <a:moveTo>
                    <a:pt x="629" y="0"/>
                  </a:moveTo>
                  <a:cubicBezTo>
                    <a:pt x="333" y="0"/>
                    <a:pt x="37" y="222"/>
                    <a:pt x="37" y="555"/>
                  </a:cubicBezTo>
                  <a:cubicBezTo>
                    <a:pt x="0" y="851"/>
                    <a:pt x="259" y="1146"/>
                    <a:pt x="555" y="1146"/>
                  </a:cubicBezTo>
                  <a:lnTo>
                    <a:pt x="592" y="1146"/>
                  </a:lnTo>
                  <a:cubicBezTo>
                    <a:pt x="925" y="1146"/>
                    <a:pt x="1146" y="925"/>
                    <a:pt x="1183" y="629"/>
                  </a:cubicBezTo>
                  <a:cubicBezTo>
                    <a:pt x="1220" y="296"/>
                    <a:pt x="961" y="37"/>
                    <a:pt x="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3698763" y="2935063"/>
              <a:ext cx="30525" cy="28775"/>
            </a:xfrm>
            <a:custGeom>
              <a:avLst/>
              <a:gdLst/>
              <a:ahLst/>
              <a:cxnLst/>
              <a:rect l="l" t="t" r="r" b="b"/>
              <a:pathLst>
                <a:path w="1221" h="1151" extrusionOk="0">
                  <a:moveTo>
                    <a:pt x="620" y="0"/>
                  </a:moveTo>
                  <a:cubicBezTo>
                    <a:pt x="598" y="0"/>
                    <a:pt x="577" y="1"/>
                    <a:pt x="555" y="4"/>
                  </a:cubicBezTo>
                  <a:cubicBezTo>
                    <a:pt x="223" y="41"/>
                    <a:pt x="1" y="337"/>
                    <a:pt x="38" y="633"/>
                  </a:cubicBezTo>
                  <a:cubicBezTo>
                    <a:pt x="75" y="928"/>
                    <a:pt x="334" y="1150"/>
                    <a:pt x="629" y="1150"/>
                  </a:cubicBezTo>
                  <a:lnTo>
                    <a:pt x="703" y="1150"/>
                  </a:lnTo>
                  <a:cubicBezTo>
                    <a:pt x="999" y="1113"/>
                    <a:pt x="1221" y="817"/>
                    <a:pt x="1184" y="522"/>
                  </a:cubicBezTo>
                  <a:cubicBezTo>
                    <a:pt x="1150" y="213"/>
                    <a:pt x="893" y="0"/>
                    <a:pt x="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8"/>
            <p:cNvSpPr/>
            <p:nvPr/>
          </p:nvSpPr>
          <p:spPr>
            <a:xfrm>
              <a:off x="3584163" y="2956013"/>
              <a:ext cx="31450" cy="28150"/>
            </a:xfrm>
            <a:custGeom>
              <a:avLst/>
              <a:gdLst/>
              <a:ahLst/>
              <a:cxnLst/>
              <a:rect l="l" t="t" r="r" b="b"/>
              <a:pathLst>
                <a:path w="1258" h="1126" extrusionOk="0">
                  <a:moveTo>
                    <a:pt x="627" y="0"/>
                  </a:moveTo>
                  <a:cubicBezTo>
                    <a:pt x="580" y="0"/>
                    <a:pt x="531" y="5"/>
                    <a:pt x="481" y="16"/>
                  </a:cubicBezTo>
                  <a:cubicBezTo>
                    <a:pt x="185" y="90"/>
                    <a:pt x="0" y="386"/>
                    <a:pt x="74" y="719"/>
                  </a:cubicBezTo>
                  <a:cubicBezTo>
                    <a:pt x="148" y="978"/>
                    <a:pt x="370" y="1126"/>
                    <a:pt x="629" y="1126"/>
                  </a:cubicBezTo>
                  <a:lnTo>
                    <a:pt x="777" y="1126"/>
                  </a:lnTo>
                  <a:cubicBezTo>
                    <a:pt x="1073" y="1052"/>
                    <a:pt x="1257" y="756"/>
                    <a:pt x="1183" y="423"/>
                  </a:cubicBezTo>
                  <a:cubicBezTo>
                    <a:pt x="1121" y="171"/>
                    <a:pt x="897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3756988" y="2929613"/>
              <a:ext cx="29600" cy="29600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555" y="0"/>
                  </a:moveTo>
                  <a:cubicBezTo>
                    <a:pt x="260" y="37"/>
                    <a:pt x="1" y="296"/>
                    <a:pt x="38" y="629"/>
                  </a:cubicBezTo>
                  <a:cubicBezTo>
                    <a:pt x="38" y="925"/>
                    <a:pt x="297" y="1183"/>
                    <a:pt x="592" y="1183"/>
                  </a:cubicBezTo>
                  <a:cubicBezTo>
                    <a:pt x="629" y="1183"/>
                    <a:pt x="629" y="1146"/>
                    <a:pt x="629" y="1146"/>
                  </a:cubicBezTo>
                  <a:cubicBezTo>
                    <a:pt x="962" y="1146"/>
                    <a:pt x="1184" y="888"/>
                    <a:pt x="1184" y="555"/>
                  </a:cubicBezTo>
                  <a:cubicBezTo>
                    <a:pt x="1147" y="222"/>
                    <a:pt x="888" y="0"/>
                    <a:pt x="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3641463" y="2943363"/>
              <a:ext cx="30525" cy="28775"/>
            </a:xfrm>
            <a:custGeom>
              <a:avLst/>
              <a:gdLst/>
              <a:ahLst/>
              <a:cxnLst/>
              <a:rect l="l" t="t" r="r" b="b"/>
              <a:pathLst>
                <a:path w="1221" h="1151" extrusionOk="0">
                  <a:moveTo>
                    <a:pt x="583" y="1"/>
                  </a:moveTo>
                  <a:cubicBezTo>
                    <a:pt x="562" y="1"/>
                    <a:pt x="540" y="2"/>
                    <a:pt x="518" y="5"/>
                  </a:cubicBezTo>
                  <a:cubicBezTo>
                    <a:pt x="185" y="79"/>
                    <a:pt x="1" y="375"/>
                    <a:pt x="38" y="707"/>
                  </a:cubicBezTo>
                  <a:cubicBezTo>
                    <a:pt x="112" y="966"/>
                    <a:pt x="333" y="1151"/>
                    <a:pt x="629" y="1151"/>
                  </a:cubicBezTo>
                  <a:lnTo>
                    <a:pt x="703" y="1151"/>
                  </a:lnTo>
                  <a:cubicBezTo>
                    <a:pt x="1036" y="1114"/>
                    <a:pt x="1221" y="818"/>
                    <a:pt x="1184" y="485"/>
                  </a:cubicBezTo>
                  <a:cubicBezTo>
                    <a:pt x="1115" y="211"/>
                    <a:pt x="856" y="1"/>
                    <a:pt x="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3815238" y="2926738"/>
              <a:ext cx="29600" cy="28775"/>
            </a:xfrm>
            <a:custGeom>
              <a:avLst/>
              <a:gdLst/>
              <a:ahLst/>
              <a:cxnLst/>
              <a:rect l="l" t="t" r="r" b="b"/>
              <a:pathLst>
                <a:path w="1184" h="1151" extrusionOk="0">
                  <a:moveTo>
                    <a:pt x="618" y="1"/>
                  </a:moveTo>
                  <a:cubicBezTo>
                    <a:pt x="597" y="1"/>
                    <a:pt x="576" y="2"/>
                    <a:pt x="555" y="4"/>
                  </a:cubicBezTo>
                  <a:cubicBezTo>
                    <a:pt x="259" y="4"/>
                    <a:pt x="0" y="300"/>
                    <a:pt x="37" y="596"/>
                  </a:cubicBezTo>
                  <a:cubicBezTo>
                    <a:pt x="37" y="929"/>
                    <a:pt x="296" y="1150"/>
                    <a:pt x="592" y="1150"/>
                  </a:cubicBezTo>
                  <a:lnTo>
                    <a:pt x="629" y="1150"/>
                  </a:lnTo>
                  <a:cubicBezTo>
                    <a:pt x="961" y="1150"/>
                    <a:pt x="1183" y="855"/>
                    <a:pt x="1183" y="522"/>
                  </a:cubicBezTo>
                  <a:cubicBezTo>
                    <a:pt x="1149" y="245"/>
                    <a:pt x="920" y="1"/>
                    <a:pt x="6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3647013" y="2632913"/>
              <a:ext cx="484350" cy="277300"/>
            </a:xfrm>
            <a:custGeom>
              <a:avLst/>
              <a:gdLst/>
              <a:ahLst/>
              <a:cxnLst/>
              <a:rect l="l" t="t" r="r" b="b"/>
              <a:pathLst>
                <a:path w="19374" h="11092" extrusionOk="0">
                  <a:moveTo>
                    <a:pt x="0" y="1"/>
                  </a:moveTo>
                  <a:lnTo>
                    <a:pt x="0" y="11092"/>
                  </a:lnTo>
                  <a:lnTo>
                    <a:pt x="19373" y="11092"/>
                  </a:lnTo>
                  <a:lnTo>
                    <a:pt x="19373" y="1"/>
                  </a:ln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3671038" y="2657863"/>
              <a:ext cx="436275" cy="227400"/>
            </a:xfrm>
            <a:custGeom>
              <a:avLst/>
              <a:gdLst/>
              <a:ahLst/>
              <a:cxnLst/>
              <a:rect l="l" t="t" r="r" b="b"/>
              <a:pathLst>
                <a:path w="17451" h="9096" extrusionOk="0">
                  <a:moveTo>
                    <a:pt x="1" y="1"/>
                  </a:moveTo>
                  <a:lnTo>
                    <a:pt x="1" y="9096"/>
                  </a:lnTo>
                  <a:lnTo>
                    <a:pt x="17451" y="9096"/>
                  </a:lnTo>
                  <a:lnTo>
                    <a:pt x="17451" y="1"/>
                  </a:lnTo>
                  <a:close/>
                </a:path>
              </a:pathLst>
            </a:custGeom>
            <a:solidFill>
              <a:srgbClr val="69BE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3661788" y="2655088"/>
              <a:ext cx="54575" cy="54575"/>
            </a:xfrm>
            <a:custGeom>
              <a:avLst/>
              <a:gdLst/>
              <a:ahLst/>
              <a:cxnLst/>
              <a:rect l="l" t="t" r="r" b="b"/>
              <a:pathLst>
                <a:path w="2183" h="2183" extrusionOk="0">
                  <a:moveTo>
                    <a:pt x="1" y="1"/>
                  </a:moveTo>
                  <a:lnTo>
                    <a:pt x="1" y="2108"/>
                  </a:lnTo>
                  <a:cubicBezTo>
                    <a:pt x="112" y="2145"/>
                    <a:pt x="223" y="2182"/>
                    <a:pt x="371" y="2182"/>
                  </a:cubicBezTo>
                  <a:cubicBezTo>
                    <a:pt x="1369" y="2182"/>
                    <a:pt x="2182" y="1258"/>
                    <a:pt x="2182" y="112"/>
                  </a:cubicBezTo>
                  <a:cubicBezTo>
                    <a:pt x="2182" y="75"/>
                    <a:pt x="2182" y="38"/>
                    <a:pt x="2182" y="1"/>
                  </a:cubicBez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4057388" y="2650488"/>
              <a:ext cx="51775" cy="59175"/>
            </a:xfrm>
            <a:custGeom>
              <a:avLst/>
              <a:gdLst/>
              <a:ahLst/>
              <a:cxnLst/>
              <a:rect l="l" t="t" r="r" b="b"/>
              <a:pathLst>
                <a:path w="2071" h="2367" extrusionOk="0">
                  <a:moveTo>
                    <a:pt x="37" y="0"/>
                  </a:moveTo>
                  <a:cubicBezTo>
                    <a:pt x="37" y="74"/>
                    <a:pt x="0" y="185"/>
                    <a:pt x="0" y="296"/>
                  </a:cubicBezTo>
                  <a:cubicBezTo>
                    <a:pt x="0" y="1442"/>
                    <a:pt x="851" y="2366"/>
                    <a:pt x="1849" y="2366"/>
                  </a:cubicBezTo>
                  <a:cubicBezTo>
                    <a:pt x="1923" y="2366"/>
                    <a:pt x="1997" y="2329"/>
                    <a:pt x="2071" y="2329"/>
                  </a:cubicBezTo>
                  <a:lnTo>
                    <a:pt x="2071" y="0"/>
                  </a:ln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3669188" y="2834413"/>
              <a:ext cx="48100" cy="62875"/>
            </a:xfrm>
            <a:custGeom>
              <a:avLst/>
              <a:gdLst/>
              <a:ahLst/>
              <a:cxnLst/>
              <a:rect l="l" t="t" r="r" b="b"/>
              <a:pathLst>
                <a:path w="1924" h="2515" extrusionOk="0">
                  <a:moveTo>
                    <a:pt x="1" y="0"/>
                  </a:moveTo>
                  <a:lnTo>
                    <a:pt x="1" y="2514"/>
                  </a:lnTo>
                  <a:lnTo>
                    <a:pt x="1849" y="2514"/>
                  </a:lnTo>
                  <a:cubicBezTo>
                    <a:pt x="1886" y="2366"/>
                    <a:pt x="1923" y="2219"/>
                    <a:pt x="1923" y="2034"/>
                  </a:cubicBezTo>
                  <a:cubicBezTo>
                    <a:pt x="1923" y="925"/>
                    <a:pt x="1073" y="0"/>
                    <a:pt x="75" y="0"/>
                  </a:cubicBezTo>
                  <a:close/>
                </a:path>
              </a:pathLst>
            </a:custGeom>
            <a:solidFill>
              <a:srgbClr val="2177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4057388" y="2834413"/>
              <a:ext cx="61950" cy="62875"/>
            </a:xfrm>
            <a:custGeom>
              <a:avLst/>
              <a:gdLst/>
              <a:ahLst/>
              <a:cxnLst/>
              <a:rect l="l" t="t" r="r" b="b"/>
              <a:pathLst>
                <a:path w="2478" h="2515" extrusionOk="0">
                  <a:moveTo>
                    <a:pt x="1849" y="0"/>
                  </a:moveTo>
                  <a:cubicBezTo>
                    <a:pt x="851" y="0"/>
                    <a:pt x="0" y="925"/>
                    <a:pt x="0" y="2071"/>
                  </a:cubicBezTo>
                  <a:cubicBezTo>
                    <a:pt x="0" y="2219"/>
                    <a:pt x="37" y="2366"/>
                    <a:pt x="74" y="2514"/>
                  </a:cubicBezTo>
                  <a:lnTo>
                    <a:pt x="2477" y="2514"/>
                  </a:lnTo>
                  <a:lnTo>
                    <a:pt x="2477" y="148"/>
                  </a:lnTo>
                  <a:cubicBezTo>
                    <a:pt x="2293" y="37"/>
                    <a:pt x="2071" y="0"/>
                    <a:pt x="1849" y="0"/>
                  </a:cubicBez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3767163" y="2668963"/>
              <a:ext cx="243100" cy="206150"/>
            </a:xfrm>
            <a:custGeom>
              <a:avLst/>
              <a:gdLst/>
              <a:ahLst/>
              <a:cxnLst/>
              <a:rect l="l" t="t" r="r" b="b"/>
              <a:pathLst>
                <a:path w="9724" h="8246" extrusionOk="0">
                  <a:moveTo>
                    <a:pt x="4881" y="1"/>
                  </a:moveTo>
                  <a:cubicBezTo>
                    <a:pt x="2182" y="1"/>
                    <a:pt x="1" y="1849"/>
                    <a:pt x="1" y="4104"/>
                  </a:cubicBezTo>
                  <a:cubicBezTo>
                    <a:pt x="1" y="6396"/>
                    <a:pt x="2182" y="8245"/>
                    <a:pt x="4881" y="8245"/>
                  </a:cubicBezTo>
                  <a:cubicBezTo>
                    <a:pt x="7543" y="8245"/>
                    <a:pt x="9724" y="6396"/>
                    <a:pt x="9724" y="4104"/>
                  </a:cubicBezTo>
                  <a:cubicBezTo>
                    <a:pt x="9724" y="1849"/>
                    <a:pt x="7543" y="1"/>
                    <a:pt x="4881" y="1"/>
                  </a:cubicBez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3841113" y="2705938"/>
              <a:ext cx="89675" cy="140500"/>
            </a:xfrm>
            <a:custGeom>
              <a:avLst/>
              <a:gdLst/>
              <a:ahLst/>
              <a:cxnLst/>
              <a:rect l="l" t="t" r="r" b="b"/>
              <a:pathLst>
                <a:path w="3587" h="5620" extrusionOk="0">
                  <a:moveTo>
                    <a:pt x="1331" y="0"/>
                  </a:moveTo>
                  <a:lnTo>
                    <a:pt x="1331" y="481"/>
                  </a:lnTo>
                  <a:lnTo>
                    <a:pt x="888" y="481"/>
                  </a:lnTo>
                  <a:lnTo>
                    <a:pt x="37" y="1294"/>
                  </a:lnTo>
                  <a:lnTo>
                    <a:pt x="37" y="2219"/>
                  </a:lnTo>
                  <a:lnTo>
                    <a:pt x="333" y="2736"/>
                  </a:lnTo>
                  <a:lnTo>
                    <a:pt x="2440" y="3624"/>
                  </a:lnTo>
                  <a:lnTo>
                    <a:pt x="2514" y="3808"/>
                  </a:lnTo>
                  <a:lnTo>
                    <a:pt x="2514" y="3993"/>
                  </a:lnTo>
                  <a:lnTo>
                    <a:pt x="2292" y="4215"/>
                  </a:lnTo>
                  <a:lnTo>
                    <a:pt x="1146" y="4215"/>
                  </a:lnTo>
                  <a:lnTo>
                    <a:pt x="296" y="3919"/>
                  </a:lnTo>
                  <a:lnTo>
                    <a:pt x="0" y="4844"/>
                  </a:lnTo>
                  <a:lnTo>
                    <a:pt x="962" y="5176"/>
                  </a:lnTo>
                  <a:lnTo>
                    <a:pt x="1331" y="5176"/>
                  </a:lnTo>
                  <a:lnTo>
                    <a:pt x="1331" y="5620"/>
                  </a:lnTo>
                  <a:lnTo>
                    <a:pt x="2255" y="5620"/>
                  </a:lnTo>
                  <a:lnTo>
                    <a:pt x="2255" y="5176"/>
                  </a:lnTo>
                  <a:lnTo>
                    <a:pt x="2699" y="5176"/>
                  </a:lnTo>
                  <a:lnTo>
                    <a:pt x="3549" y="4326"/>
                  </a:lnTo>
                  <a:lnTo>
                    <a:pt x="3549" y="3439"/>
                  </a:lnTo>
                  <a:lnTo>
                    <a:pt x="3254" y="2921"/>
                  </a:lnTo>
                  <a:lnTo>
                    <a:pt x="1146" y="1997"/>
                  </a:lnTo>
                  <a:lnTo>
                    <a:pt x="1072" y="1812"/>
                  </a:lnTo>
                  <a:lnTo>
                    <a:pt x="1072" y="1664"/>
                  </a:lnTo>
                  <a:lnTo>
                    <a:pt x="1294" y="1442"/>
                  </a:lnTo>
                  <a:lnTo>
                    <a:pt x="2440" y="1442"/>
                  </a:lnTo>
                  <a:lnTo>
                    <a:pt x="3254" y="1738"/>
                  </a:lnTo>
                  <a:lnTo>
                    <a:pt x="3586" y="814"/>
                  </a:lnTo>
                  <a:lnTo>
                    <a:pt x="2625" y="481"/>
                  </a:lnTo>
                  <a:lnTo>
                    <a:pt x="2255" y="481"/>
                  </a:lnTo>
                  <a:lnTo>
                    <a:pt x="2255" y="0"/>
                  </a:lnTo>
                  <a:close/>
                </a:path>
              </a:pathLst>
            </a:custGeom>
            <a:solidFill>
              <a:srgbClr val="69BE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3584163" y="2736438"/>
              <a:ext cx="484350" cy="277300"/>
            </a:xfrm>
            <a:custGeom>
              <a:avLst/>
              <a:gdLst/>
              <a:ahLst/>
              <a:cxnLst/>
              <a:rect l="l" t="t" r="r" b="b"/>
              <a:pathLst>
                <a:path w="19374" h="11092" extrusionOk="0">
                  <a:moveTo>
                    <a:pt x="0" y="0"/>
                  </a:moveTo>
                  <a:lnTo>
                    <a:pt x="0" y="11092"/>
                  </a:lnTo>
                  <a:lnTo>
                    <a:pt x="19373" y="11092"/>
                  </a:lnTo>
                  <a:lnTo>
                    <a:pt x="19373" y="0"/>
                  </a:ln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3608188" y="2761388"/>
              <a:ext cx="436275" cy="227400"/>
            </a:xfrm>
            <a:custGeom>
              <a:avLst/>
              <a:gdLst/>
              <a:ahLst/>
              <a:cxnLst/>
              <a:rect l="l" t="t" r="r" b="b"/>
              <a:pathLst>
                <a:path w="17451" h="9096" extrusionOk="0">
                  <a:moveTo>
                    <a:pt x="1" y="1"/>
                  </a:moveTo>
                  <a:lnTo>
                    <a:pt x="1" y="9095"/>
                  </a:lnTo>
                  <a:lnTo>
                    <a:pt x="17451" y="9095"/>
                  </a:lnTo>
                  <a:lnTo>
                    <a:pt x="17451" y="1"/>
                  </a:lnTo>
                  <a:close/>
                </a:path>
              </a:pathLst>
            </a:custGeom>
            <a:solidFill>
              <a:srgbClr val="69BE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3598938" y="2758613"/>
              <a:ext cx="54575" cy="53650"/>
            </a:xfrm>
            <a:custGeom>
              <a:avLst/>
              <a:gdLst/>
              <a:ahLst/>
              <a:cxnLst/>
              <a:rect l="l" t="t" r="r" b="b"/>
              <a:pathLst>
                <a:path w="2183" h="2146" extrusionOk="0">
                  <a:moveTo>
                    <a:pt x="1" y="1"/>
                  </a:moveTo>
                  <a:lnTo>
                    <a:pt x="1" y="2108"/>
                  </a:lnTo>
                  <a:cubicBezTo>
                    <a:pt x="112" y="2145"/>
                    <a:pt x="223" y="2145"/>
                    <a:pt x="371" y="2145"/>
                  </a:cubicBezTo>
                  <a:cubicBezTo>
                    <a:pt x="1369" y="2145"/>
                    <a:pt x="2182" y="1221"/>
                    <a:pt x="2182" y="112"/>
                  </a:cubicBezTo>
                  <a:cubicBezTo>
                    <a:pt x="2182" y="75"/>
                    <a:pt x="2182" y="38"/>
                    <a:pt x="2182" y="1"/>
                  </a:cubicBez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3994538" y="2753063"/>
              <a:ext cx="52700" cy="59200"/>
            </a:xfrm>
            <a:custGeom>
              <a:avLst/>
              <a:gdLst/>
              <a:ahLst/>
              <a:cxnLst/>
              <a:rect l="l" t="t" r="r" b="b"/>
              <a:pathLst>
                <a:path w="2108" h="2368" extrusionOk="0">
                  <a:moveTo>
                    <a:pt x="37" y="1"/>
                  </a:moveTo>
                  <a:cubicBezTo>
                    <a:pt x="37" y="112"/>
                    <a:pt x="0" y="223"/>
                    <a:pt x="0" y="334"/>
                  </a:cubicBezTo>
                  <a:cubicBezTo>
                    <a:pt x="0" y="1443"/>
                    <a:pt x="851" y="2367"/>
                    <a:pt x="1849" y="2367"/>
                  </a:cubicBezTo>
                  <a:cubicBezTo>
                    <a:pt x="1923" y="2367"/>
                    <a:pt x="2034" y="2367"/>
                    <a:pt x="2108" y="2330"/>
                  </a:cubicBezTo>
                  <a:lnTo>
                    <a:pt x="2108" y="1"/>
                  </a:ln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3606338" y="2937013"/>
              <a:ext cx="48100" cy="62875"/>
            </a:xfrm>
            <a:custGeom>
              <a:avLst/>
              <a:gdLst/>
              <a:ahLst/>
              <a:cxnLst/>
              <a:rect l="l" t="t" r="r" b="b"/>
              <a:pathLst>
                <a:path w="1924" h="2515" extrusionOk="0">
                  <a:moveTo>
                    <a:pt x="1" y="0"/>
                  </a:moveTo>
                  <a:lnTo>
                    <a:pt x="1" y="2514"/>
                  </a:lnTo>
                  <a:lnTo>
                    <a:pt x="1849" y="2514"/>
                  </a:lnTo>
                  <a:cubicBezTo>
                    <a:pt x="1886" y="2366"/>
                    <a:pt x="1923" y="2218"/>
                    <a:pt x="1923" y="2070"/>
                  </a:cubicBezTo>
                  <a:cubicBezTo>
                    <a:pt x="1923" y="924"/>
                    <a:pt x="1073" y="0"/>
                    <a:pt x="75" y="0"/>
                  </a:cubicBez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3994538" y="2937013"/>
              <a:ext cx="61950" cy="62875"/>
            </a:xfrm>
            <a:custGeom>
              <a:avLst/>
              <a:gdLst/>
              <a:ahLst/>
              <a:cxnLst/>
              <a:rect l="l" t="t" r="r" b="b"/>
              <a:pathLst>
                <a:path w="2478" h="2515" extrusionOk="0">
                  <a:moveTo>
                    <a:pt x="1849" y="0"/>
                  </a:moveTo>
                  <a:cubicBezTo>
                    <a:pt x="851" y="0"/>
                    <a:pt x="0" y="924"/>
                    <a:pt x="0" y="2070"/>
                  </a:cubicBezTo>
                  <a:cubicBezTo>
                    <a:pt x="0" y="2218"/>
                    <a:pt x="37" y="2366"/>
                    <a:pt x="74" y="2514"/>
                  </a:cubicBezTo>
                  <a:lnTo>
                    <a:pt x="2477" y="2514"/>
                  </a:lnTo>
                  <a:lnTo>
                    <a:pt x="2477" y="148"/>
                  </a:lnTo>
                  <a:cubicBezTo>
                    <a:pt x="2293" y="74"/>
                    <a:pt x="2071" y="0"/>
                    <a:pt x="1849" y="0"/>
                  </a:cubicBez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3705238" y="2771563"/>
              <a:ext cx="242175" cy="206125"/>
            </a:xfrm>
            <a:custGeom>
              <a:avLst/>
              <a:gdLst/>
              <a:ahLst/>
              <a:cxnLst/>
              <a:rect l="l" t="t" r="r" b="b"/>
              <a:pathLst>
                <a:path w="9687" h="8245" extrusionOk="0">
                  <a:moveTo>
                    <a:pt x="4844" y="0"/>
                  </a:moveTo>
                  <a:cubicBezTo>
                    <a:pt x="2145" y="0"/>
                    <a:pt x="1" y="1849"/>
                    <a:pt x="1" y="4141"/>
                  </a:cubicBezTo>
                  <a:cubicBezTo>
                    <a:pt x="1" y="6396"/>
                    <a:pt x="2145" y="8245"/>
                    <a:pt x="4844" y="8245"/>
                  </a:cubicBezTo>
                  <a:cubicBezTo>
                    <a:pt x="7506" y="8245"/>
                    <a:pt x="9687" y="6396"/>
                    <a:pt x="9687" y="4141"/>
                  </a:cubicBezTo>
                  <a:cubicBezTo>
                    <a:pt x="9687" y="1849"/>
                    <a:pt x="7506" y="0"/>
                    <a:pt x="4844" y="0"/>
                  </a:cubicBezTo>
                  <a:close/>
                </a:path>
              </a:pathLst>
            </a:custGeom>
            <a:solidFill>
              <a:srgbClr val="197F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3778263" y="2809463"/>
              <a:ext cx="89675" cy="140500"/>
            </a:xfrm>
            <a:custGeom>
              <a:avLst/>
              <a:gdLst/>
              <a:ahLst/>
              <a:cxnLst/>
              <a:rect l="l" t="t" r="r" b="b"/>
              <a:pathLst>
                <a:path w="3587" h="5620" extrusionOk="0">
                  <a:moveTo>
                    <a:pt x="1331" y="0"/>
                  </a:moveTo>
                  <a:lnTo>
                    <a:pt x="1331" y="444"/>
                  </a:lnTo>
                  <a:lnTo>
                    <a:pt x="888" y="444"/>
                  </a:lnTo>
                  <a:lnTo>
                    <a:pt x="37" y="1294"/>
                  </a:lnTo>
                  <a:lnTo>
                    <a:pt x="37" y="2181"/>
                  </a:lnTo>
                  <a:lnTo>
                    <a:pt x="333" y="2699"/>
                  </a:lnTo>
                  <a:lnTo>
                    <a:pt x="2440" y="3623"/>
                  </a:lnTo>
                  <a:lnTo>
                    <a:pt x="2514" y="3808"/>
                  </a:lnTo>
                  <a:lnTo>
                    <a:pt x="2514" y="3956"/>
                  </a:lnTo>
                  <a:lnTo>
                    <a:pt x="2292" y="4178"/>
                  </a:lnTo>
                  <a:lnTo>
                    <a:pt x="1146" y="4178"/>
                  </a:lnTo>
                  <a:lnTo>
                    <a:pt x="296" y="3919"/>
                  </a:lnTo>
                  <a:lnTo>
                    <a:pt x="0" y="4806"/>
                  </a:lnTo>
                  <a:lnTo>
                    <a:pt x="962" y="5139"/>
                  </a:lnTo>
                  <a:lnTo>
                    <a:pt x="1331" y="5139"/>
                  </a:lnTo>
                  <a:lnTo>
                    <a:pt x="1331" y="5620"/>
                  </a:lnTo>
                  <a:lnTo>
                    <a:pt x="2255" y="5620"/>
                  </a:lnTo>
                  <a:lnTo>
                    <a:pt x="2255" y="5139"/>
                  </a:lnTo>
                  <a:lnTo>
                    <a:pt x="2699" y="5139"/>
                  </a:lnTo>
                  <a:lnTo>
                    <a:pt x="3549" y="4289"/>
                  </a:lnTo>
                  <a:lnTo>
                    <a:pt x="3549" y="3401"/>
                  </a:lnTo>
                  <a:lnTo>
                    <a:pt x="3254" y="2884"/>
                  </a:lnTo>
                  <a:lnTo>
                    <a:pt x="1146" y="1997"/>
                  </a:lnTo>
                  <a:lnTo>
                    <a:pt x="1072" y="1812"/>
                  </a:lnTo>
                  <a:lnTo>
                    <a:pt x="1072" y="1627"/>
                  </a:lnTo>
                  <a:lnTo>
                    <a:pt x="1294" y="1405"/>
                  </a:lnTo>
                  <a:lnTo>
                    <a:pt x="2440" y="1405"/>
                  </a:lnTo>
                  <a:lnTo>
                    <a:pt x="3254" y="1701"/>
                  </a:lnTo>
                  <a:lnTo>
                    <a:pt x="3586" y="776"/>
                  </a:lnTo>
                  <a:lnTo>
                    <a:pt x="2625" y="444"/>
                  </a:lnTo>
                  <a:lnTo>
                    <a:pt x="2255" y="444"/>
                  </a:lnTo>
                  <a:lnTo>
                    <a:pt x="2255" y="0"/>
                  </a:lnTo>
                  <a:close/>
                </a:path>
              </a:pathLst>
            </a:custGeom>
            <a:solidFill>
              <a:srgbClr val="69BE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5442457" y="2911123"/>
              <a:ext cx="99590" cy="99609"/>
            </a:xfrm>
            <a:custGeom>
              <a:avLst/>
              <a:gdLst/>
              <a:ahLst/>
              <a:cxnLst/>
              <a:rect l="l" t="t" r="r" b="b"/>
              <a:pathLst>
                <a:path w="5472" h="5473" extrusionOk="0">
                  <a:moveTo>
                    <a:pt x="2736" y="1"/>
                  </a:moveTo>
                  <a:cubicBezTo>
                    <a:pt x="1220" y="1"/>
                    <a:pt x="0" y="1221"/>
                    <a:pt x="0" y="2737"/>
                  </a:cubicBezTo>
                  <a:cubicBezTo>
                    <a:pt x="0" y="4252"/>
                    <a:pt x="1220" y="5472"/>
                    <a:pt x="2736" y="5472"/>
                  </a:cubicBezTo>
                  <a:cubicBezTo>
                    <a:pt x="4252" y="5472"/>
                    <a:pt x="5472" y="4252"/>
                    <a:pt x="5472" y="2737"/>
                  </a:cubicBezTo>
                  <a:cubicBezTo>
                    <a:pt x="5472" y="1221"/>
                    <a:pt x="4252" y="1"/>
                    <a:pt x="2736" y="1"/>
                  </a:cubicBezTo>
                  <a:close/>
                </a:path>
              </a:pathLst>
            </a:custGeom>
            <a:solidFill>
              <a:srgbClr val="3B29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5468028" y="2936694"/>
              <a:ext cx="48467" cy="48467"/>
            </a:xfrm>
            <a:custGeom>
              <a:avLst/>
              <a:gdLst/>
              <a:ahLst/>
              <a:cxnLst/>
              <a:rect l="l" t="t" r="r" b="b"/>
              <a:pathLst>
                <a:path w="2663" h="2663" extrusionOk="0">
                  <a:moveTo>
                    <a:pt x="1331" y="1"/>
                  </a:moveTo>
                  <a:cubicBezTo>
                    <a:pt x="592" y="1"/>
                    <a:pt x="0" y="592"/>
                    <a:pt x="0" y="1332"/>
                  </a:cubicBezTo>
                  <a:cubicBezTo>
                    <a:pt x="0" y="2071"/>
                    <a:pt x="592" y="2662"/>
                    <a:pt x="1331" y="2662"/>
                  </a:cubicBezTo>
                  <a:cubicBezTo>
                    <a:pt x="2071" y="2662"/>
                    <a:pt x="2662" y="2071"/>
                    <a:pt x="2662" y="1332"/>
                  </a:cubicBezTo>
                  <a:cubicBezTo>
                    <a:pt x="2662" y="592"/>
                    <a:pt x="2071" y="1"/>
                    <a:pt x="1331" y="1"/>
                  </a:cubicBezTo>
                  <a:close/>
                </a:path>
              </a:pathLst>
            </a:custGeom>
            <a:solidFill>
              <a:srgbClr val="B0A8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4953270" y="2881511"/>
              <a:ext cx="417199" cy="82792"/>
            </a:xfrm>
            <a:custGeom>
              <a:avLst/>
              <a:gdLst/>
              <a:ahLst/>
              <a:cxnLst/>
              <a:rect l="l" t="t" r="r" b="b"/>
              <a:pathLst>
                <a:path w="22923" h="4549" extrusionOk="0">
                  <a:moveTo>
                    <a:pt x="1" y="1"/>
                  </a:moveTo>
                  <a:lnTo>
                    <a:pt x="1" y="223"/>
                  </a:lnTo>
                  <a:lnTo>
                    <a:pt x="1" y="3439"/>
                  </a:lnTo>
                  <a:lnTo>
                    <a:pt x="1" y="4327"/>
                  </a:lnTo>
                  <a:lnTo>
                    <a:pt x="1" y="4548"/>
                  </a:lnTo>
                  <a:lnTo>
                    <a:pt x="2921" y="4548"/>
                  </a:lnTo>
                  <a:cubicBezTo>
                    <a:pt x="2921" y="4474"/>
                    <a:pt x="2921" y="4437"/>
                    <a:pt x="2921" y="4364"/>
                  </a:cubicBezTo>
                  <a:cubicBezTo>
                    <a:pt x="2921" y="2589"/>
                    <a:pt x="4363" y="1110"/>
                    <a:pt x="6138" y="1110"/>
                  </a:cubicBezTo>
                  <a:cubicBezTo>
                    <a:pt x="7949" y="1110"/>
                    <a:pt x="9391" y="2589"/>
                    <a:pt x="9391" y="4364"/>
                  </a:cubicBezTo>
                  <a:cubicBezTo>
                    <a:pt x="9391" y="4437"/>
                    <a:pt x="9391" y="4474"/>
                    <a:pt x="9391" y="4548"/>
                  </a:cubicBezTo>
                  <a:lnTo>
                    <a:pt x="22922" y="4548"/>
                  </a:lnTo>
                  <a:lnTo>
                    <a:pt x="22922" y="1"/>
                  </a:lnTo>
                  <a:close/>
                </a:path>
              </a:pathLst>
            </a:custGeom>
            <a:solidFill>
              <a:srgbClr val="5240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2" name="Google Shape;1212;p38"/>
            <p:cNvGrpSpPr/>
            <p:nvPr/>
          </p:nvGrpSpPr>
          <p:grpSpPr>
            <a:xfrm>
              <a:off x="5068211" y="1789033"/>
              <a:ext cx="436279" cy="550583"/>
              <a:chOff x="4827388" y="1855825"/>
              <a:chExt cx="402100" cy="507450"/>
            </a:xfrm>
          </p:grpSpPr>
          <p:sp>
            <p:nvSpPr>
              <p:cNvPr id="1213" name="Google Shape;1213;p38"/>
              <p:cNvSpPr/>
              <p:nvPr/>
            </p:nvSpPr>
            <p:spPr>
              <a:xfrm>
                <a:off x="4952163" y="1855825"/>
                <a:ext cx="1645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6582" h="5842" extrusionOk="0">
                    <a:moveTo>
                      <a:pt x="3291" y="0"/>
                    </a:moveTo>
                    <a:cubicBezTo>
                      <a:pt x="1665" y="0"/>
                      <a:pt x="1" y="1146"/>
                      <a:pt x="1" y="3291"/>
                    </a:cubicBezTo>
                    <a:lnTo>
                      <a:pt x="1" y="5620"/>
                    </a:lnTo>
                    <a:cubicBezTo>
                      <a:pt x="1" y="5731"/>
                      <a:pt x="112" y="5842"/>
                      <a:pt x="223" y="5842"/>
                    </a:cubicBezTo>
                    <a:cubicBezTo>
                      <a:pt x="371" y="5842"/>
                      <a:pt x="445" y="5731"/>
                      <a:pt x="445" y="5620"/>
                    </a:cubicBezTo>
                    <a:lnTo>
                      <a:pt x="445" y="3291"/>
                    </a:lnTo>
                    <a:cubicBezTo>
                      <a:pt x="445" y="1368"/>
                      <a:pt x="1923" y="481"/>
                      <a:pt x="3291" y="481"/>
                    </a:cubicBezTo>
                    <a:cubicBezTo>
                      <a:pt x="4659" y="481"/>
                      <a:pt x="6138" y="1368"/>
                      <a:pt x="6138" y="3291"/>
                    </a:cubicBezTo>
                    <a:lnTo>
                      <a:pt x="6138" y="5620"/>
                    </a:lnTo>
                    <a:cubicBezTo>
                      <a:pt x="6138" y="5731"/>
                      <a:pt x="6249" y="5842"/>
                      <a:pt x="6360" y="5842"/>
                    </a:cubicBezTo>
                    <a:cubicBezTo>
                      <a:pt x="6508" y="5842"/>
                      <a:pt x="6582" y="5731"/>
                      <a:pt x="6582" y="5620"/>
                    </a:cubicBezTo>
                    <a:lnTo>
                      <a:pt x="6582" y="3291"/>
                    </a:lnTo>
                    <a:cubicBezTo>
                      <a:pt x="6582" y="1146"/>
                      <a:pt x="4955" y="0"/>
                      <a:pt x="3291" y="0"/>
                    </a:cubicBezTo>
                    <a:close/>
                  </a:path>
                </a:pathLst>
              </a:custGeom>
              <a:solidFill>
                <a:srgbClr val="8347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38"/>
              <p:cNvSpPr/>
              <p:nvPr/>
            </p:nvSpPr>
            <p:spPr>
              <a:xfrm>
                <a:off x="5137963" y="1973200"/>
                <a:ext cx="91525" cy="37065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14826" extrusionOk="0">
                    <a:moveTo>
                      <a:pt x="2773" y="0"/>
                    </a:moveTo>
                    <a:lnTo>
                      <a:pt x="0" y="592"/>
                    </a:lnTo>
                    <a:lnTo>
                      <a:pt x="924" y="14826"/>
                    </a:lnTo>
                    <a:lnTo>
                      <a:pt x="3660" y="13938"/>
                    </a:lnTo>
                    <a:lnTo>
                      <a:pt x="2773" y="0"/>
                    </a:lnTo>
                    <a:close/>
                  </a:path>
                </a:pathLst>
              </a:custGeom>
              <a:solidFill>
                <a:srgbClr val="A562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8"/>
              <p:cNvSpPr/>
              <p:nvPr/>
            </p:nvSpPr>
            <p:spPr>
              <a:xfrm>
                <a:off x="4827388" y="2008325"/>
                <a:ext cx="361425" cy="354950"/>
              </a:xfrm>
              <a:custGeom>
                <a:avLst/>
                <a:gdLst/>
                <a:ahLst/>
                <a:cxnLst/>
                <a:rect l="l" t="t" r="r" b="b"/>
                <a:pathLst>
                  <a:path w="14457" h="14198" extrusionOk="0">
                    <a:moveTo>
                      <a:pt x="925" y="0"/>
                    </a:moveTo>
                    <a:lnTo>
                      <a:pt x="1" y="14197"/>
                    </a:lnTo>
                    <a:lnTo>
                      <a:pt x="14456" y="14197"/>
                    </a:lnTo>
                    <a:lnTo>
                      <a:pt x="13532" y="0"/>
                    </a:lnTo>
                    <a:close/>
                  </a:path>
                </a:pathLst>
              </a:custGeom>
              <a:solidFill>
                <a:srgbClr val="EDCC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38"/>
              <p:cNvSpPr/>
              <p:nvPr/>
            </p:nvSpPr>
            <p:spPr>
              <a:xfrm>
                <a:off x="4889313" y="2066550"/>
                <a:ext cx="237575" cy="237550"/>
              </a:xfrm>
              <a:custGeom>
                <a:avLst/>
                <a:gdLst/>
                <a:ahLst/>
                <a:cxnLst/>
                <a:rect l="l" t="t" r="r" b="b"/>
                <a:pathLst>
                  <a:path w="9503" h="9502" extrusionOk="0">
                    <a:moveTo>
                      <a:pt x="4770" y="1"/>
                    </a:moveTo>
                    <a:cubicBezTo>
                      <a:pt x="2145" y="1"/>
                      <a:pt x="1" y="2145"/>
                      <a:pt x="1" y="4770"/>
                    </a:cubicBezTo>
                    <a:cubicBezTo>
                      <a:pt x="1" y="7395"/>
                      <a:pt x="2145" y="9502"/>
                      <a:pt x="4770" y="9502"/>
                    </a:cubicBezTo>
                    <a:cubicBezTo>
                      <a:pt x="7358" y="9502"/>
                      <a:pt x="9502" y="7395"/>
                      <a:pt x="9502" y="4770"/>
                    </a:cubicBezTo>
                    <a:cubicBezTo>
                      <a:pt x="9502" y="2145"/>
                      <a:pt x="7358" y="1"/>
                      <a:pt x="47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38"/>
              <p:cNvSpPr/>
              <p:nvPr/>
            </p:nvSpPr>
            <p:spPr>
              <a:xfrm>
                <a:off x="4904113" y="2081350"/>
                <a:ext cx="104475" cy="208900"/>
              </a:xfrm>
              <a:custGeom>
                <a:avLst/>
                <a:gdLst/>
                <a:ahLst/>
                <a:cxnLst/>
                <a:rect l="l" t="t" r="r" b="b"/>
                <a:pathLst>
                  <a:path w="4179" h="8356" extrusionOk="0">
                    <a:moveTo>
                      <a:pt x="4178" y="0"/>
                    </a:moveTo>
                    <a:cubicBezTo>
                      <a:pt x="1849" y="0"/>
                      <a:pt x="0" y="1886"/>
                      <a:pt x="0" y="4178"/>
                    </a:cubicBezTo>
                    <a:cubicBezTo>
                      <a:pt x="0" y="6470"/>
                      <a:pt x="1849" y="8355"/>
                      <a:pt x="4178" y="8355"/>
                    </a:cubicBezTo>
                    <a:lnTo>
                      <a:pt x="4178" y="7875"/>
                    </a:lnTo>
                    <a:cubicBezTo>
                      <a:pt x="2108" y="7875"/>
                      <a:pt x="444" y="6211"/>
                      <a:pt x="444" y="4178"/>
                    </a:cubicBezTo>
                    <a:cubicBezTo>
                      <a:pt x="444" y="2107"/>
                      <a:pt x="2108" y="444"/>
                      <a:pt x="4178" y="444"/>
                    </a:cubicBezTo>
                    <a:lnTo>
                      <a:pt x="4178" y="0"/>
                    </a:lnTo>
                    <a:close/>
                  </a:path>
                </a:pathLst>
              </a:custGeom>
              <a:solidFill>
                <a:srgbClr val="442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8"/>
              <p:cNvSpPr/>
              <p:nvPr/>
            </p:nvSpPr>
            <p:spPr>
              <a:xfrm>
                <a:off x="4953088" y="2081350"/>
                <a:ext cx="55500" cy="208900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8356" extrusionOk="0">
                    <a:moveTo>
                      <a:pt x="2219" y="0"/>
                    </a:moveTo>
                    <a:cubicBezTo>
                      <a:pt x="962" y="0"/>
                      <a:pt x="1" y="1812"/>
                      <a:pt x="1" y="4178"/>
                    </a:cubicBezTo>
                    <a:cubicBezTo>
                      <a:pt x="1" y="6507"/>
                      <a:pt x="962" y="8355"/>
                      <a:pt x="2219" y="8355"/>
                    </a:cubicBezTo>
                    <a:lnTo>
                      <a:pt x="2219" y="7875"/>
                    </a:lnTo>
                    <a:cubicBezTo>
                      <a:pt x="1258" y="7875"/>
                      <a:pt x="445" y="6174"/>
                      <a:pt x="445" y="4178"/>
                    </a:cubicBezTo>
                    <a:cubicBezTo>
                      <a:pt x="445" y="2144"/>
                      <a:pt x="1258" y="444"/>
                      <a:pt x="2219" y="444"/>
                    </a:cubicBezTo>
                    <a:lnTo>
                      <a:pt x="2219" y="0"/>
                    </a:lnTo>
                    <a:close/>
                  </a:path>
                </a:pathLst>
              </a:custGeom>
              <a:solidFill>
                <a:srgbClr val="442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38"/>
              <p:cNvSpPr/>
              <p:nvPr/>
            </p:nvSpPr>
            <p:spPr>
              <a:xfrm>
                <a:off x="5002088" y="2086875"/>
                <a:ext cx="12025" cy="1978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7913" extrusionOk="0">
                    <a:moveTo>
                      <a:pt x="0" y="1"/>
                    </a:moveTo>
                    <a:lnTo>
                      <a:pt x="0" y="7913"/>
                    </a:lnTo>
                    <a:lnTo>
                      <a:pt x="481" y="7913"/>
                    </a:lnTo>
                    <a:lnTo>
                      <a:pt x="481" y="1"/>
                    </a:lnTo>
                    <a:close/>
                  </a:path>
                </a:pathLst>
              </a:custGeom>
              <a:solidFill>
                <a:srgbClr val="442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8"/>
              <p:cNvSpPr/>
              <p:nvPr/>
            </p:nvSpPr>
            <p:spPr>
              <a:xfrm>
                <a:off x="5008563" y="2081350"/>
                <a:ext cx="54550" cy="208900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8356" extrusionOk="0">
                    <a:moveTo>
                      <a:pt x="0" y="0"/>
                    </a:moveTo>
                    <a:lnTo>
                      <a:pt x="0" y="444"/>
                    </a:lnTo>
                    <a:cubicBezTo>
                      <a:pt x="924" y="444"/>
                      <a:pt x="1738" y="2144"/>
                      <a:pt x="1738" y="4178"/>
                    </a:cubicBezTo>
                    <a:cubicBezTo>
                      <a:pt x="1738" y="6174"/>
                      <a:pt x="924" y="7875"/>
                      <a:pt x="0" y="7875"/>
                    </a:cubicBezTo>
                    <a:lnTo>
                      <a:pt x="0" y="8355"/>
                    </a:lnTo>
                    <a:cubicBezTo>
                      <a:pt x="1220" y="8355"/>
                      <a:pt x="2181" y="6507"/>
                      <a:pt x="2181" y="4178"/>
                    </a:cubicBezTo>
                    <a:cubicBezTo>
                      <a:pt x="2181" y="1812"/>
                      <a:pt x="1220" y="0"/>
                      <a:pt x="0" y="0"/>
                    </a:cubicBezTo>
                    <a:close/>
                  </a:path>
                </a:pathLst>
              </a:custGeom>
              <a:solidFill>
                <a:srgbClr val="442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8"/>
              <p:cNvSpPr/>
              <p:nvPr/>
            </p:nvSpPr>
            <p:spPr>
              <a:xfrm>
                <a:off x="5008563" y="2081350"/>
                <a:ext cx="104450" cy="208900"/>
              </a:xfrm>
              <a:custGeom>
                <a:avLst/>
                <a:gdLst/>
                <a:ahLst/>
                <a:cxnLst/>
                <a:rect l="l" t="t" r="r" b="b"/>
                <a:pathLst>
                  <a:path w="4178" h="8356" extrusionOk="0">
                    <a:moveTo>
                      <a:pt x="0" y="0"/>
                    </a:moveTo>
                    <a:lnTo>
                      <a:pt x="0" y="444"/>
                    </a:lnTo>
                    <a:cubicBezTo>
                      <a:pt x="2034" y="444"/>
                      <a:pt x="3697" y="2107"/>
                      <a:pt x="3697" y="4178"/>
                    </a:cubicBezTo>
                    <a:cubicBezTo>
                      <a:pt x="3697" y="6211"/>
                      <a:pt x="2034" y="7875"/>
                      <a:pt x="0" y="7875"/>
                    </a:cubicBezTo>
                    <a:lnTo>
                      <a:pt x="0" y="8355"/>
                    </a:lnTo>
                    <a:cubicBezTo>
                      <a:pt x="2292" y="8355"/>
                      <a:pt x="4178" y="6470"/>
                      <a:pt x="4178" y="4178"/>
                    </a:cubicBezTo>
                    <a:cubicBezTo>
                      <a:pt x="4178" y="1849"/>
                      <a:pt x="2292" y="0"/>
                      <a:pt x="0" y="0"/>
                    </a:cubicBezTo>
                    <a:close/>
                  </a:path>
                </a:pathLst>
              </a:custGeom>
              <a:solidFill>
                <a:srgbClr val="442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8"/>
              <p:cNvSpPr/>
              <p:nvPr/>
            </p:nvSpPr>
            <p:spPr>
              <a:xfrm>
                <a:off x="4909663" y="2180225"/>
                <a:ext cx="196900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445" extrusionOk="0">
                    <a:moveTo>
                      <a:pt x="0" y="1"/>
                    </a:moveTo>
                    <a:lnTo>
                      <a:pt x="0" y="445"/>
                    </a:lnTo>
                    <a:lnTo>
                      <a:pt x="7875" y="445"/>
                    </a:lnTo>
                    <a:lnTo>
                      <a:pt x="7875" y="1"/>
                    </a:lnTo>
                    <a:close/>
                  </a:path>
                </a:pathLst>
              </a:custGeom>
              <a:solidFill>
                <a:srgbClr val="442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38"/>
              <p:cNvSpPr/>
              <p:nvPr/>
            </p:nvSpPr>
            <p:spPr>
              <a:xfrm>
                <a:off x="4924438" y="2121075"/>
                <a:ext cx="167325" cy="29600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1184" extrusionOk="0">
                    <a:moveTo>
                      <a:pt x="223" y="1"/>
                    </a:moveTo>
                    <a:lnTo>
                      <a:pt x="1" y="407"/>
                    </a:lnTo>
                    <a:cubicBezTo>
                      <a:pt x="925" y="925"/>
                      <a:pt x="2145" y="1184"/>
                      <a:pt x="3365" y="1184"/>
                    </a:cubicBezTo>
                    <a:cubicBezTo>
                      <a:pt x="4548" y="1184"/>
                      <a:pt x="5768" y="925"/>
                      <a:pt x="6693" y="407"/>
                    </a:cubicBezTo>
                    <a:lnTo>
                      <a:pt x="6471" y="1"/>
                    </a:lnTo>
                    <a:cubicBezTo>
                      <a:pt x="5620" y="500"/>
                      <a:pt x="4493" y="749"/>
                      <a:pt x="3361" y="749"/>
                    </a:cubicBezTo>
                    <a:cubicBezTo>
                      <a:pt x="2228" y="749"/>
                      <a:pt x="1091" y="500"/>
                      <a:pt x="223" y="1"/>
                    </a:cubicBezTo>
                    <a:close/>
                  </a:path>
                </a:pathLst>
              </a:custGeom>
              <a:solidFill>
                <a:srgbClr val="442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38"/>
              <p:cNvSpPr/>
              <p:nvPr/>
            </p:nvSpPr>
            <p:spPr>
              <a:xfrm>
                <a:off x="4924438" y="2217425"/>
                <a:ext cx="167325" cy="29375"/>
              </a:xfrm>
              <a:custGeom>
                <a:avLst/>
                <a:gdLst/>
                <a:ahLst/>
                <a:cxnLst/>
                <a:rect l="l" t="t" r="r" b="b"/>
                <a:pathLst>
                  <a:path w="6693" h="1175" extrusionOk="0">
                    <a:moveTo>
                      <a:pt x="3347" y="1"/>
                    </a:moveTo>
                    <a:cubicBezTo>
                      <a:pt x="2136" y="1"/>
                      <a:pt x="925" y="269"/>
                      <a:pt x="1" y="805"/>
                    </a:cubicBezTo>
                    <a:lnTo>
                      <a:pt x="223" y="1175"/>
                    </a:lnTo>
                    <a:cubicBezTo>
                      <a:pt x="1091" y="694"/>
                      <a:pt x="2228" y="454"/>
                      <a:pt x="3361" y="454"/>
                    </a:cubicBezTo>
                    <a:cubicBezTo>
                      <a:pt x="4493" y="454"/>
                      <a:pt x="5620" y="694"/>
                      <a:pt x="6471" y="1175"/>
                    </a:cubicBezTo>
                    <a:lnTo>
                      <a:pt x="6693" y="805"/>
                    </a:lnTo>
                    <a:cubicBezTo>
                      <a:pt x="5768" y="269"/>
                      <a:pt x="4557" y="1"/>
                      <a:pt x="3347" y="1"/>
                    </a:cubicBezTo>
                    <a:close/>
                  </a:path>
                </a:pathLst>
              </a:custGeom>
              <a:solidFill>
                <a:srgbClr val="442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8"/>
              <p:cNvSpPr/>
              <p:nvPr/>
            </p:nvSpPr>
            <p:spPr>
              <a:xfrm>
                <a:off x="4850513" y="1990750"/>
                <a:ext cx="4437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704" extrusionOk="0">
                    <a:moveTo>
                      <a:pt x="1775" y="1"/>
                    </a:moveTo>
                    <a:lnTo>
                      <a:pt x="0" y="703"/>
                    </a:lnTo>
                    <a:lnTo>
                      <a:pt x="1775" y="703"/>
                    </a:lnTo>
                    <a:lnTo>
                      <a:pt x="1775" y="1"/>
                    </a:lnTo>
                    <a:close/>
                  </a:path>
                </a:pathLst>
              </a:custGeom>
              <a:solidFill>
                <a:srgbClr val="8347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8"/>
              <p:cNvSpPr/>
              <p:nvPr/>
            </p:nvSpPr>
            <p:spPr>
              <a:xfrm>
                <a:off x="4892088" y="1973200"/>
                <a:ext cx="31520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2608" h="1406" extrusionOk="0">
                    <a:moveTo>
                      <a:pt x="1" y="0"/>
                    </a:moveTo>
                    <a:lnTo>
                      <a:pt x="112" y="703"/>
                    </a:lnTo>
                    <a:lnTo>
                      <a:pt x="112" y="1405"/>
                    </a:lnTo>
                    <a:lnTo>
                      <a:pt x="10574" y="1405"/>
                    </a:lnTo>
                    <a:lnTo>
                      <a:pt x="10574" y="814"/>
                    </a:lnTo>
                    <a:lnTo>
                      <a:pt x="12608" y="0"/>
                    </a:lnTo>
                    <a:close/>
                  </a:path>
                </a:pathLst>
              </a:custGeom>
              <a:solidFill>
                <a:srgbClr val="E4A1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38"/>
              <p:cNvSpPr/>
              <p:nvPr/>
            </p:nvSpPr>
            <p:spPr>
              <a:xfrm>
                <a:off x="4925363" y="1867825"/>
                <a:ext cx="165475" cy="176575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7063" extrusionOk="0">
                    <a:moveTo>
                      <a:pt x="3291" y="1"/>
                    </a:moveTo>
                    <a:cubicBezTo>
                      <a:pt x="1664" y="1"/>
                      <a:pt x="1" y="1147"/>
                      <a:pt x="1" y="3291"/>
                    </a:cubicBezTo>
                    <a:lnTo>
                      <a:pt x="1" y="6840"/>
                    </a:lnTo>
                    <a:cubicBezTo>
                      <a:pt x="1" y="6951"/>
                      <a:pt x="112" y="7062"/>
                      <a:pt x="223" y="7062"/>
                    </a:cubicBezTo>
                    <a:cubicBezTo>
                      <a:pt x="370" y="7062"/>
                      <a:pt x="481" y="6951"/>
                      <a:pt x="481" y="6840"/>
                    </a:cubicBezTo>
                    <a:lnTo>
                      <a:pt x="481" y="3291"/>
                    </a:lnTo>
                    <a:cubicBezTo>
                      <a:pt x="481" y="1369"/>
                      <a:pt x="1923" y="481"/>
                      <a:pt x="3291" y="481"/>
                    </a:cubicBezTo>
                    <a:cubicBezTo>
                      <a:pt x="4659" y="481"/>
                      <a:pt x="6138" y="1369"/>
                      <a:pt x="6138" y="3291"/>
                    </a:cubicBezTo>
                    <a:lnTo>
                      <a:pt x="6138" y="6840"/>
                    </a:lnTo>
                    <a:cubicBezTo>
                      <a:pt x="6138" y="6951"/>
                      <a:pt x="6249" y="7062"/>
                      <a:pt x="6360" y="7062"/>
                    </a:cubicBezTo>
                    <a:cubicBezTo>
                      <a:pt x="6508" y="7062"/>
                      <a:pt x="6582" y="6951"/>
                      <a:pt x="6619" y="6840"/>
                    </a:cubicBezTo>
                    <a:lnTo>
                      <a:pt x="6619" y="3291"/>
                    </a:lnTo>
                    <a:cubicBezTo>
                      <a:pt x="6619" y="1147"/>
                      <a:pt x="4955" y="1"/>
                      <a:pt x="3291" y="1"/>
                    </a:cubicBezTo>
                    <a:close/>
                  </a:path>
                </a:pathLst>
              </a:custGeom>
              <a:solidFill>
                <a:srgbClr val="442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8" name="Google Shape;1228;p38"/>
            <p:cNvSpPr/>
            <p:nvPr/>
          </p:nvSpPr>
          <p:spPr>
            <a:xfrm>
              <a:off x="2899225" y="3896600"/>
              <a:ext cx="3218100" cy="114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/>
          <p:nvPr/>
        </p:nvSpPr>
        <p:spPr>
          <a:xfrm>
            <a:off x="458438" y="2381966"/>
            <a:ext cx="1831569" cy="2761480"/>
          </a:xfrm>
          <a:custGeom>
            <a:avLst/>
            <a:gdLst/>
            <a:ahLst/>
            <a:cxnLst/>
            <a:rect l="l" t="t" r="r" b="b"/>
            <a:pathLst>
              <a:path w="50304" h="75844" extrusionOk="0">
                <a:moveTo>
                  <a:pt x="10290" y="0"/>
                </a:moveTo>
                <a:cubicBezTo>
                  <a:pt x="9560" y="0"/>
                  <a:pt x="8996" y="196"/>
                  <a:pt x="8707" y="423"/>
                </a:cubicBezTo>
                <a:cubicBezTo>
                  <a:pt x="7473" y="1424"/>
                  <a:pt x="9307" y="13999"/>
                  <a:pt x="9374" y="17902"/>
                </a:cubicBezTo>
                <a:cubicBezTo>
                  <a:pt x="9541" y="27309"/>
                  <a:pt x="7539" y="33780"/>
                  <a:pt x="7139" y="36315"/>
                </a:cubicBezTo>
                <a:cubicBezTo>
                  <a:pt x="6572" y="40018"/>
                  <a:pt x="7206" y="46489"/>
                  <a:pt x="9307" y="53494"/>
                </a:cubicBezTo>
                <a:lnTo>
                  <a:pt x="1" y="75844"/>
                </a:lnTo>
                <a:lnTo>
                  <a:pt x="30289" y="75844"/>
                </a:lnTo>
                <a:lnTo>
                  <a:pt x="30856" y="60066"/>
                </a:lnTo>
                <a:cubicBezTo>
                  <a:pt x="32224" y="60032"/>
                  <a:pt x="33591" y="59832"/>
                  <a:pt x="34926" y="59499"/>
                </a:cubicBezTo>
                <a:cubicBezTo>
                  <a:pt x="47902" y="56129"/>
                  <a:pt x="50303" y="47723"/>
                  <a:pt x="50303" y="47723"/>
                </a:cubicBezTo>
                <a:cubicBezTo>
                  <a:pt x="50303" y="47723"/>
                  <a:pt x="22050" y="24840"/>
                  <a:pt x="19081" y="11965"/>
                </a:cubicBezTo>
                <a:cubicBezTo>
                  <a:pt x="16834" y="2084"/>
                  <a:pt x="12672" y="0"/>
                  <a:pt x="10290" y="0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6"/>
          <p:cNvSpPr/>
          <p:nvPr/>
        </p:nvSpPr>
        <p:spPr>
          <a:xfrm>
            <a:off x="2129694" y="2351891"/>
            <a:ext cx="521064" cy="555070"/>
          </a:xfrm>
          <a:custGeom>
            <a:avLst/>
            <a:gdLst/>
            <a:ahLst/>
            <a:cxnLst/>
            <a:rect l="l" t="t" r="r" b="b"/>
            <a:pathLst>
              <a:path w="14311" h="15245" extrusionOk="0">
                <a:moveTo>
                  <a:pt x="9564" y="0"/>
                </a:moveTo>
                <a:cubicBezTo>
                  <a:pt x="8587" y="0"/>
                  <a:pt x="7664" y="385"/>
                  <a:pt x="7038" y="1149"/>
                </a:cubicBezTo>
                <a:lnTo>
                  <a:pt x="1201" y="9188"/>
                </a:lnTo>
                <a:cubicBezTo>
                  <a:pt x="0" y="10656"/>
                  <a:pt x="400" y="12924"/>
                  <a:pt x="2102" y="14292"/>
                </a:cubicBezTo>
                <a:cubicBezTo>
                  <a:pt x="2896" y="14927"/>
                  <a:pt x="3834" y="15245"/>
                  <a:pt x="4728" y="15245"/>
                </a:cubicBezTo>
                <a:cubicBezTo>
                  <a:pt x="5712" y="15245"/>
                  <a:pt x="6643" y="14860"/>
                  <a:pt x="7272" y="14091"/>
                </a:cubicBezTo>
                <a:lnTo>
                  <a:pt x="13109" y="6052"/>
                </a:lnTo>
                <a:cubicBezTo>
                  <a:pt x="14310" y="4618"/>
                  <a:pt x="13877" y="2316"/>
                  <a:pt x="12209" y="982"/>
                </a:cubicBezTo>
                <a:cubicBezTo>
                  <a:pt x="11409" y="326"/>
                  <a:pt x="10464" y="0"/>
                  <a:pt x="95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6"/>
          <p:cNvSpPr/>
          <p:nvPr/>
        </p:nvSpPr>
        <p:spPr>
          <a:xfrm>
            <a:off x="963711" y="1702615"/>
            <a:ext cx="1473258" cy="2699947"/>
          </a:xfrm>
          <a:custGeom>
            <a:avLst/>
            <a:gdLst/>
            <a:ahLst/>
            <a:cxnLst/>
            <a:rect l="l" t="t" r="r" b="b"/>
            <a:pathLst>
              <a:path w="40463" h="74154" extrusionOk="0">
                <a:moveTo>
                  <a:pt x="3369" y="1"/>
                </a:moveTo>
                <a:cubicBezTo>
                  <a:pt x="1668" y="1"/>
                  <a:pt x="267" y="1368"/>
                  <a:pt x="267" y="3103"/>
                </a:cubicBezTo>
                <a:lnTo>
                  <a:pt x="34" y="70918"/>
                </a:lnTo>
                <a:cubicBezTo>
                  <a:pt x="0" y="72653"/>
                  <a:pt x="1401" y="74054"/>
                  <a:pt x="3136" y="74054"/>
                </a:cubicBezTo>
                <a:lnTo>
                  <a:pt x="37093" y="74154"/>
                </a:lnTo>
                <a:cubicBezTo>
                  <a:pt x="38795" y="74154"/>
                  <a:pt x="40196" y="72786"/>
                  <a:pt x="40229" y="71051"/>
                </a:cubicBezTo>
                <a:lnTo>
                  <a:pt x="40462" y="3236"/>
                </a:lnTo>
                <a:cubicBezTo>
                  <a:pt x="40462" y="1502"/>
                  <a:pt x="39061" y="101"/>
                  <a:pt x="37327" y="101"/>
                </a:cubicBezTo>
                <a:lnTo>
                  <a:pt x="336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6"/>
          <p:cNvSpPr/>
          <p:nvPr/>
        </p:nvSpPr>
        <p:spPr>
          <a:xfrm>
            <a:off x="964912" y="1926104"/>
            <a:ext cx="1470855" cy="2034372"/>
          </a:xfrm>
          <a:custGeom>
            <a:avLst/>
            <a:gdLst/>
            <a:ahLst/>
            <a:cxnLst/>
            <a:rect l="l" t="t" r="r" b="b"/>
            <a:pathLst>
              <a:path w="40397" h="55874" extrusionOk="0">
                <a:moveTo>
                  <a:pt x="201" y="0"/>
                </a:moveTo>
                <a:lnTo>
                  <a:pt x="1" y="55740"/>
                </a:lnTo>
                <a:lnTo>
                  <a:pt x="40196" y="55874"/>
                </a:lnTo>
                <a:lnTo>
                  <a:pt x="40396" y="134"/>
                </a:lnTo>
                <a:lnTo>
                  <a:pt x="20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6"/>
          <p:cNvSpPr/>
          <p:nvPr/>
        </p:nvSpPr>
        <p:spPr>
          <a:xfrm>
            <a:off x="1100943" y="2076699"/>
            <a:ext cx="1065175" cy="765193"/>
          </a:xfrm>
          <a:custGeom>
            <a:avLst/>
            <a:gdLst/>
            <a:ahLst/>
            <a:cxnLst/>
            <a:rect l="l" t="t" r="r" b="b"/>
            <a:pathLst>
              <a:path w="29255" h="21016" extrusionOk="0">
                <a:moveTo>
                  <a:pt x="27387" y="7639"/>
                </a:moveTo>
                <a:lnTo>
                  <a:pt x="24385" y="19415"/>
                </a:lnTo>
                <a:lnTo>
                  <a:pt x="8173" y="19415"/>
                </a:lnTo>
                <a:lnTo>
                  <a:pt x="6505" y="7639"/>
                </a:lnTo>
                <a:close/>
                <a:moveTo>
                  <a:pt x="2903" y="1"/>
                </a:moveTo>
                <a:cubicBezTo>
                  <a:pt x="1302" y="1"/>
                  <a:pt x="1" y="1302"/>
                  <a:pt x="1" y="2869"/>
                </a:cubicBezTo>
                <a:lnTo>
                  <a:pt x="1" y="4737"/>
                </a:lnTo>
                <a:cubicBezTo>
                  <a:pt x="1" y="5171"/>
                  <a:pt x="368" y="5538"/>
                  <a:pt x="801" y="5538"/>
                </a:cubicBezTo>
                <a:cubicBezTo>
                  <a:pt x="1268" y="5538"/>
                  <a:pt x="1602" y="5171"/>
                  <a:pt x="1602" y="4737"/>
                </a:cubicBezTo>
                <a:lnTo>
                  <a:pt x="1602" y="2869"/>
                </a:lnTo>
                <a:cubicBezTo>
                  <a:pt x="1602" y="2169"/>
                  <a:pt x="2202" y="1602"/>
                  <a:pt x="2903" y="1602"/>
                </a:cubicBezTo>
                <a:cubicBezTo>
                  <a:pt x="3503" y="1602"/>
                  <a:pt x="4070" y="2069"/>
                  <a:pt x="4170" y="2703"/>
                </a:cubicBezTo>
                <a:lnTo>
                  <a:pt x="6672" y="20315"/>
                </a:lnTo>
                <a:cubicBezTo>
                  <a:pt x="6739" y="20715"/>
                  <a:pt x="7072" y="21016"/>
                  <a:pt x="7473" y="21016"/>
                </a:cubicBezTo>
                <a:lnTo>
                  <a:pt x="25018" y="21016"/>
                </a:lnTo>
                <a:cubicBezTo>
                  <a:pt x="25385" y="21016"/>
                  <a:pt x="25686" y="20749"/>
                  <a:pt x="25786" y="20382"/>
                </a:cubicBezTo>
                <a:lnTo>
                  <a:pt x="29188" y="7039"/>
                </a:lnTo>
                <a:cubicBezTo>
                  <a:pt x="29255" y="6805"/>
                  <a:pt x="29188" y="6539"/>
                  <a:pt x="29055" y="6338"/>
                </a:cubicBezTo>
                <a:cubicBezTo>
                  <a:pt x="28888" y="6138"/>
                  <a:pt x="28654" y="6038"/>
                  <a:pt x="28421" y="6038"/>
                </a:cubicBezTo>
                <a:lnTo>
                  <a:pt x="6272" y="6038"/>
                </a:lnTo>
                <a:lnTo>
                  <a:pt x="5738" y="2469"/>
                </a:lnTo>
                <a:cubicBezTo>
                  <a:pt x="5538" y="1068"/>
                  <a:pt x="4304" y="1"/>
                  <a:pt x="29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6"/>
          <p:cNvSpPr/>
          <p:nvPr/>
        </p:nvSpPr>
        <p:spPr>
          <a:xfrm>
            <a:off x="1517555" y="2302518"/>
            <a:ext cx="112980" cy="539378"/>
          </a:xfrm>
          <a:custGeom>
            <a:avLst/>
            <a:gdLst/>
            <a:ahLst/>
            <a:cxnLst/>
            <a:rect l="l" t="t" r="r" b="b"/>
            <a:pathLst>
              <a:path w="3103" h="14814" extrusionOk="0">
                <a:moveTo>
                  <a:pt x="798" y="1"/>
                </a:moveTo>
                <a:cubicBezTo>
                  <a:pt x="777" y="1"/>
                  <a:pt x="756" y="2"/>
                  <a:pt x="734" y="3"/>
                </a:cubicBezTo>
                <a:cubicBezTo>
                  <a:pt x="300" y="70"/>
                  <a:pt x="0" y="470"/>
                  <a:pt x="33" y="904"/>
                </a:cubicBezTo>
                <a:lnTo>
                  <a:pt x="1468" y="14080"/>
                </a:lnTo>
                <a:cubicBezTo>
                  <a:pt x="1501" y="14513"/>
                  <a:pt x="1868" y="14814"/>
                  <a:pt x="2268" y="14814"/>
                </a:cubicBezTo>
                <a:lnTo>
                  <a:pt x="2368" y="14814"/>
                </a:lnTo>
                <a:cubicBezTo>
                  <a:pt x="2802" y="14747"/>
                  <a:pt x="3102" y="14347"/>
                  <a:pt x="3069" y="13913"/>
                </a:cubicBezTo>
                <a:lnTo>
                  <a:pt x="1635" y="737"/>
                </a:lnTo>
                <a:cubicBezTo>
                  <a:pt x="1603" y="323"/>
                  <a:pt x="1237" y="1"/>
                  <a:pt x="79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6"/>
          <p:cNvSpPr/>
          <p:nvPr/>
        </p:nvSpPr>
        <p:spPr>
          <a:xfrm>
            <a:off x="1784738" y="2302518"/>
            <a:ext cx="106936" cy="539378"/>
          </a:xfrm>
          <a:custGeom>
            <a:avLst/>
            <a:gdLst/>
            <a:ahLst/>
            <a:cxnLst/>
            <a:rect l="l" t="t" r="r" b="b"/>
            <a:pathLst>
              <a:path w="2937" h="14814" extrusionOk="0">
                <a:moveTo>
                  <a:pt x="2109" y="1"/>
                </a:moveTo>
                <a:cubicBezTo>
                  <a:pt x="1699" y="1"/>
                  <a:pt x="1333" y="323"/>
                  <a:pt x="1302" y="737"/>
                </a:cubicBezTo>
                <a:lnTo>
                  <a:pt x="34" y="13913"/>
                </a:lnTo>
                <a:cubicBezTo>
                  <a:pt x="1" y="14380"/>
                  <a:pt x="334" y="14747"/>
                  <a:pt x="768" y="14814"/>
                </a:cubicBezTo>
                <a:lnTo>
                  <a:pt x="835" y="14814"/>
                </a:lnTo>
                <a:cubicBezTo>
                  <a:pt x="1235" y="14814"/>
                  <a:pt x="1602" y="14480"/>
                  <a:pt x="1635" y="14080"/>
                </a:cubicBezTo>
                <a:lnTo>
                  <a:pt x="2903" y="904"/>
                </a:lnTo>
                <a:cubicBezTo>
                  <a:pt x="2936" y="437"/>
                  <a:pt x="2603" y="70"/>
                  <a:pt x="2169" y="3"/>
                </a:cubicBezTo>
                <a:cubicBezTo>
                  <a:pt x="2149" y="2"/>
                  <a:pt x="2129" y="1"/>
                  <a:pt x="210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6"/>
          <p:cNvSpPr/>
          <p:nvPr/>
        </p:nvSpPr>
        <p:spPr>
          <a:xfrm>
            <a:off x="1325634" y="2459302"/>
            <a:ext cx="772475" cy="58329"/>
          </a:xfrm>
          <a:custGeom>
            <a:avLst/>
            <a:gdLst/>
            <a:ahLst/>
            <a:cxnLst/>
            <a:rect l="l" t="t" r="r" b="b"/>
            <a:pathLst>
              <a:path w="21216" h="1602" extrusionOk="0">
                <a:moveTo>
                  <a:pt x="801" y="0"/>
                </a:moveTo>
                <a:cubicBezTo>
                  <a:pt x="334" y="0"/>
                  <a:pt x="1" y="367"/>
                  <a:pt x="1" y="801"/>
                </a:cubicBezTo>
                <a:cubicBezTo>
                  <a:pt x="1" y="1268"/>
                  <a:pt x="334" y="1601"/>
                  <a:pt x="801" y="1601"/>
                </a:cubicBezTo>
                <a:lnTo>
                  <a:pt x="20415" y="1601"/>
                </a:lnTo>
                <a:cubicBezTo>
                  <a:pt x="20849" y="1601"/>
                  <a:pt x="21216" y="1268"/>
                  <a:pt x="21216" y="801"/>
                </a:cubicBezTo>
                <a:cubicBezTo>
                  <a:pt x="21216" y="367"/>
                  <a:pt x="20849" y="0"/>
                  <a:pt x="204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6"/>
          <p:cNvSpPr/>
          <p:nvPr/>
        </p:nvSpPr>
        <p:spPr>
          <a:xfrm>
            <a:off x="1345077" y="2617179"/>
            <a:ext cx="733625" cy="58329"/>
          </a:xfrm>
          <a:custGeom>
            <a:avLst/>
            <a:gdLst/>
            <a:ahLst/>
            <a:cxnLst/>
            <a:rect l="l" t="t" r="r" b="b"/>
            <a:pathLst>
              <a:path w="20149" h="1602" extrusionOk="0">
                <a:moveTo>
                  <a:pt x="801" y="1"/>
                </a:moveTo>
                <a:cubicBezTo>
                  <a:pt x="367" y="1"/>
                  <a:pt x="0" y="334"/>
                  <a:pt x="0" y="801"/>
                </a:cubicBezTo>
                <a:cubicBezTo>
                  <a:pt x="0" y="1235"/>
                  <a:pt x="367" y="1602"/>
                  <a:pt x="801" y="1602"/>
                </a:cubicBezTo>
                <a:lnTo>
                  <a:pt x="19348" y="1602"/>
                </a:lnTo>
                <a:cubicBezTo>
                  <a:pt x="19781" y="1602"/>
                  <a:pt x="20148" y="1235"/>
                  <a:pt x="20148" y="801"/>
                </a:cubicBezTo>
                <a:cubicBezTo>
                  <a:pt x="20148" y="334"/>
                  <a:pt x="19781" y="1"/>
                  <a:pt x="193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1453181" y="2871035"/>
            <a:ext cx="166430" cy="166430"/>
          </a:xfrm>
          <a:custGeom>
            <a:avLst/>
            <a:gdLst/>
            <a:ahLst/>
            <a:cxnLst/>
            <a:rect l="l" t="t" r="r" b="b"/>
            <a:pathLst>
              <a:path w="4571" h="4571" extrusionOk="0">
                <a:moveTo>
                  <a:pt x="2302" y="1601"/>
                </a:moveTo>
                <a:cubicBezTo>
                  <a:pt x="2669" y="1601"/>
                  <a:pt x="2969" y="1902"/>
                  <a:pt x="2969" y="2269"/>
                </a:cubicBezTo>
                <a:cubicBezTo>
                  <a:pt x="2969" y="2635"/>
                  <a:pt x="2669" y="2936"/>
                  <a:pt x="2302" y="2936"/>
                </a:cubicBezTo>
                <a:cubicBezTo>
                  <a:pt x="1935" y="2936"/>
                  <a:pt x="1635" y="2635"/>
                  <a:pt x="1635" y="2269"/>
                </a:cubicBezTo>
                <a:cubicBezTo>
                  <a:pt x="1635" y="1902"/>
                  <a:pt x="1935" y="1601"/>
                  <a:pt x="2302" y="1601"/>
                </a:cubicBezTo>
                <a:close/>
                <a:moveTo>
                  <a:pt x="2302" y="0"/>
                </a:moveTo>
                <a:cubicBezTo>
                  <a:pt x="1034" y="0"/>
                  <a:pt x="0" y="1034"/>
                  <a:pt x="0" y="2269"/>
                </a:cubicBezTo>
                <a:cubicBezTo>
                  <a:pt x="0" y="3536"/>
                  <a:pt x="1034" y="4570"/>
                  <a:pt x="2302" y="4570"/>
                </a:cubicBezTo>
                <a:cubicBezTo>
                  <a:pt x="3536" y="4570"/>
                  <a:pt x="4570" y="3536"/>
                  <a:pt x="4570" y="2269"/>
                </a:cubicBezTo>
                <a:cubicBezTo>
                  <a:pt x="4570" y="1034"/>
                  <a:pt x="3536" y="0"/>
                  <a:pt x="230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1790818" y="2871035"/>
            <a:ext cx="166430" cy="166430"/>
          </a:xfrm>
          <a:custGeom>
            <a:avLst/>
            <a:gdLst/>
            <a:ahLst/>
            <a:cxnLst/>
            <a:rect l="l" t="t" r="r" b="b"/>
            <a:pathLst>
              <a:path w="4571" h="4571" extrusionOk="0">
                <a:moveTo>
                  <a:pt x="2269" y="1601"/>
                </a:moveTo>
                <a:cubicBezTo>
                  <a:pt x="2636" y="1601"/>
                  <a:pt x="2936" y="1902"/>
                  <a:pt x="2936" y="2269"/>
                </a:cubicBezTo>
                <a:cubicBezTo>
                  <a:pt x="2936" y="2635"/>
                  <a:pt x="2636" y="2936"/>
                  <a:pt x="2269" y="2936"/>
                </a:cubicBezTo>
                <a:cubicBezTo>
                  <a:pt x="1902" y="2936"/>
                  <a:pt x="1602" y="2635"/>
                  <a:pt x="1602" y="2269"/>
                </a:cubicBezTo>
                <a:cubicBezTo>
                  <a:pt x="1602" y="1902"/>
                  <a:pt x="1902" y="1601"/>
                  <a:pt x="2269" y="1601"/>
                </a:cubicBezTo>
                <a:close/>
                <a:moveTo>
                  <a:pt x="2269" y="0"/>
                </a:moveTo>
                <a:cubicBezTo>
                  <a:pt x="1035" y="0"/>
                  <a:pt x="0" y="1034"/>
                  <a:pt x="0" y="2269"/>
                </a:cubicBezTo>
                <a:cubicBezTo>
                  <a:pt x="0" y="3536"/>
                  <a:pt x="1035" y="4570"/>
                  <a:pt x="2269" y="4570"/>
                </a:cubicBezTo>
                <a:cubicBezTo>
                  <a:pt x="3536" y="4570"/>
                  <a:pt x="4570" y="3536"/>
                  <a:pt x="4537" y="2269"/>
                </a:cubicBezTo>
                <a:cubicBezTo>
                  <a:pt x="4537" y="1034"/>
                  <a:pt x="3536" y="0"/>
                  <a:pt x="226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6"/>
          <p:cNvSpPr/>
          <p:nvPr/>
        </p:nvSpPr>
        <p:spPr>
          <a:xfrm>
            <a:off x="1100943" y="3333779"/>
            <a:ext cx="1200001" cy="414200"/>
          </a:xfrm>
          <a:custGeom>
            <a:avLst/>
            <a:gdLst/>
            <a:ahLst/>
            <a:cxnLst/>
            <a:rect l="l" t="t" r="r" b="b"/>
            <a:pathLst>
              <a:path w="32958" h="11376" extrusionOk="0">
                <a:moveTo>
                  <a:pt x="2035" y="0"/>
                </a:moveTo>
                <a:cubicBezTo>
                  <a:pt x="901" y="0"/>
                  <a:pt x="1" y="901"/>
                  <a:pt x="1" y="2035"/>
                </a:cubicBezTo>
                <a:lnTo>
                  <a:pt x="1" y="9340"/>
                </a:lnTo>
                <a:cubicBezTo>
                  <a:pt x="1" y="10474"/>
                  <a:pt x="901" y="11375"/>
                  <a:pt x="2035" y="11375"/>
                </a:cubicBezTo>
                <a:lnTo>
                  <a:pt x="30923" y="11375"/>
                </a:lnTo>
                <a:cubicBezTo>
                  <a:pt x="32023" y="11375"/>
                  <a:pt x="32957" y="10474"/>
                  <a:pt x="32957" y="9340"/>
                </a:cubicBezTo>
                <a:lnTo>
                  <a:pt x="32957" y="2035"/>
                </a:lnTo>
                <a:cubicBezTo>
                  <a:pt x="32957" y="901"/>
                  <a:pt x="32023" y="0"/>
                  <a:pt x="3092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6"/>
          <p:cNvSpPr/>
          <p:nvPr/>
        </p:nvSpPr>
        <p:spPr>
          <a:xfrm>
            <a:off x="1510237" y="1796154"/>
            <a:ext cx="400838" cy="32805"/>
          </a:xfrm>
          <a:custGeom>
            <a:avLst/>
            <a:gdLst/>
            <a:ahLst/>
            <a:cxnLst/>
            <a:rect l="l" t="t" r="r" b="b"/>
            <a:pathLst>
              <a:path w="11009" h="901" extrusionOk="0">
                <a:moveTo>
                  <a:pt x="401" y="0"/>
                </a:moveTo>
                <a:cubicBezTo>
                  <a:pt x="168" y="0"/>
                  <a:pt x="1" y="200"/>
                  <a:pt x="1" y="434"/>
                </a:cubicBezTo>
                <a:cubicBezTo>
                  <a:pt x="1" y="667"/>
                  <a:pt x="168" y="867"/>
                  <a:pt x="401" y="867"/>
                </a:cubicBezTo>
                <a:lnTo>
                  <a:pt x="10575" y="901"/>
                </a:lnTo>
                <a:cubicBezTo>
                  <a:pt x="10809" y="901"/>
                  <a:pt x="11009" y="701"/>
                  <a:pt x="11009" y="467"/>
                </a:cubicBezTo>
                <a:cubicBezTo>
                  <a:pt x="11009" y="234"/>
                  <a:pt x="10809" y="67"/>
                  <a:pt x="10575" y="33"/>
                </a:cubicBezTo>
                <a:lnTo>
                  <a:pt x="40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1550325" y="4034539"/>
            <a:ext cx="291535" cy="290370"/>
          </a:xfrm>
          <a:custGeom>
            <a:avLst/>
            <a:gdLst/>
            <a:ahLst/>
            <a:cxnLst/>
            <a:rect l="l" t="t" r="r" b="b"/>
            <a:pathLst>
              <a:path w="8007" h="7975" extrusionOk="0">
                <a:moveTo>
                  <a:pt x="3977" y="1"/>
                </a:moveTo>
                <a:cubicBezTo>
                  <a:pt x="1803" y="1"/>
                  <a:pt x="34" y="1789"/>
                  <a:pt x="1" y="3971"/>
                </a:cubicBezTo>
                <a:cubicBezTo>
                  <a:pt x="1" y="6173"/>
                  <a:pt x="1802" y="7974"/>
                  <a:pt x="4004" y="7974"/>
                </a:cubicBezTo>
                <a:cubicBezTo>
                  <a:pt x="4024" y="7974"/>
                  <a:pt x="4044" y="7974"/>
                  <a:pt x="4064" y="7974"/>
                </a:cubicBezTo>
                <a:cubicBezTo>
                  <a:pt x="6238" y="7974"/>
                  <a:pt x="8006" y="6186"/>
                  <a:pt x="8006" y="4004"/>
                </a:cubicBezTo>
                <a:cubicBezTo>
                  <a:pt x="8006" y="1803"/>
                  <a:pt x="6239" y="1"/>
                  <a:pt x="4037" y="1"/>
                </a:cubicBezTo>
                <a:cubicBezTo>
                  <a:pt x="4017" y="1"/>
                  <a:pt x="3997" y="1"/>
                  <a:pt x="3977" y="1"/>
                </a:cubicBezTo>
                <a:close/>
              </a:path>
            </a:pathLst>
          </a:custGeom>
          <a:solidFill>
            <a:srgbClr val="C9D6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6"/>
          <p:cNvSpPr/>
          <p:nvPr/>
        </p:nvSpPr>
        <p:spPr>
          <a:xfrm>
            <a:off x="1550325" y="4034539"/>
            <a:ext cx="291535" cy="290370"/>
          </a:xfrm>
          <a:custGeom>
            <a:avLst/>
            <a:gdLst/>
            <a:ahLst/>
            <a:cxnLst/>
            <a:rect l="l" t="t" r="r" b="b"/>
            <a:pathLst>
              <a:path w="8007" h="7975" extrusionOk="0">
                <a:moveTo>
                  <a:pt x="3977" y="1"/>
                </a:moveTo>
                <a:cubicBezTo>
                  <a:pt x="1803" y="1"/>
                  <a:pt x="34" y="1789"/>
                  <a:pt x="1" y="3971"/>
                </a:cubicBezTo>
                <a:cubicBezTo>
                  <a:pt x="1" y="6173"/>
                  <a:pt x="1802" y="7974"/>
                  <a:pt x="4004" y="7974"/>
                </a:cubicBezTo>
                <a:cubicBezTo>
                  <a:pt x="4024" y="7974"/>
                  <a:pt x="4044" y="7974"/>
                  <a:pt x="4064" y="7974"/>
                </a:cubicBezTo>
                <a:cubicBezTo>
                  <a:pt x="6238" y="7974"/>
                  <a:pt x="8006" y="6186"/>
                  <a:pt x="8006" y="4004"/>
                </a:cubicBezTo>
                <a:cubicBezTo>
                  <a:pt x="8006" y="1803"/>
                  <a:pt x="6239" y="1"/>
                  <a:pt x="4037" y="1"/>
                </a:cubicBezTo>
                <a:cubicBezTo>
                  <a:pt x="4017" y="1"/>
                  <a:pt x="3997" y="1"/>
                  <a:pt x="397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6"/>
          <p:cNvSpPr/>
          <p:nvPr/>
        </p:nvSpPr>
        <p:spPr>
          <a:xfrm>
            <a:off x="1586772" y="4069785"/>
            <a:ext cx="219880" cy="218678"/>
          </a:xfrm>
          <a:custGeom>
            <a:avLst/>
            <a:gdLst/>
            <a:ahLst/>
            <a:cxnLst/>
            <a:rect l="l" t="t" r="r" b="b"/>
            <a:pathLst>
              <a:path w="6039" h="6006" extrusionOk="0">
                <a:moveTo>
                  <a:pt x="3036" y="1"/>
                </a:moveTo>
                <a:cubicBezTo>
                  <a:pt x="1368" y="1"/>
                  <a:pt x="0" y="1335"/>
                  <a:pt x="0" y="3003"/>
                </a:cubicBezTo>
                <a:cubicBezTo>
                  <a:pt x="0" y="4671"/>
                  <a:pt x="1335" y="6005"/>
                  <a:pt x="3003" y="6005"/>
                </a:cubicBezTo>
                <a:cubicBezTo>
                  <a:pt x="3023" y="6006"/>
                  <a:pt x="3043" y="6006"/>
                  <a:pt x="3064" y="6006"/>
                </a:cubicBezTo>
                <a:cubicBezTo>
                  <a:pt x="4703" y="6006"/>
                  <a:pt x="6005" y="4684"/>
                  <a:pt x="6005" y="3036"/>
                </a:cubicBezTo>
                <a:cubicBezTo>
                  <a:pt x="6038" y="1368"/>
                  <a:pt x="4670" y="34"/>
                  <a:pt x="303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6"/>
          <p:cNvSpPr/>
          <p:nvPr/>
        </p:nvSpPr>
        <p:spPr>
          <a:xfrm>
            <a:off x="2155181" y="2727358"/>
            <a:ext cx="598799" cy="500201"/>
          </a:xfrm>
          <a:custGeom>
            <a:avLst/>
            <a:gdLst/>
            <a:ahLst/>
            <a:cxnLst/>
            <a:rect l="l" t="t" r="r" b="b"/>
            <a:pathLst>
              <a:path w="16446" h="13738" extrusionOk="0">
                <a:moveTo>
                  <a:pt x="11947" y="1"/>
                </a:moveTo>
                <a:cubicBezTo>
                  <a:pt x="11284" y="1"/>
                  <a:pt x="10643" y="197"/>
                  <a:pt x="10108" y="611"/>
                </a:cubicBezTo>
                <a:lnTo>
                  <a:pt x="1668" y="6882"/>
                </a:lnTo>
                <a:cubicBezTo>
                  <a:pt x="167" y="8016"/>
                  <a:pt x="1" y="10317"/>
                  <a:pt x="1302" y="12052"/>
                </a:cubicBezTo>
                <a:cubicBezTo>
                  <a:pt x="2123" y="13148"/>
                  <a:pt x="3331" y="13738"/>
                  <a:pt x="4488" y="13738"/>
                </a:cubicBezTo>
                <a:cubicBezTo>
                  <a:pt x="5162" y="13738"/>
                  <a:pt x="5819" y="13537"/>
                  <a:pt x="6372" y="13119"/>
                </a:cubicBezTo>
                <a:lnTo>
                  <a:pt x="14778" y="6848"/>
                </a:lnTo>
                <a:cubicBezTo>
                  <a:pt x="16279" y="5714"/>
                  <a:pt x="16446" y="3413"/>
                  <a:pt x="15145" y="1678"/>
                </a:cubicBezTo>
                <a:cubicBezTo>
                  <a:pt x="14318" y="597"/>
                  <a:pt x="13101" y="1"/>
                  <a:pt x="11947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6"/>
          <p:cNvSpPr/>
          <p:nvPr/>
        </p:nvSpPr>
        <p:spPr>
          <a:xfrm>
            <a:off x="2201350" y="3027382"/>
            <a:ext cx="597561" cy="500164"/>
          </a:xfrm>
          <a:custGeom>
            <a:avLst/>
            <a:gdLst/>
            <a:ahLst/>
            <a:cxnLst/>
            <a:rect l="l" t="t" r="r" b="b"/>
            <a:pathLst>
              <a:path w="16412" h="13737" extrusionOk="0">
                <a:moveTo>
                  <a:pt x="11936" y="0"/>
                </a:moveTo>
                <a:cubicBezTo>
                  <a:pt x="11271" y="0"/>
                  <a:pt x="10621" y="196"/>
                  <a:pt x="10074" y="610"/>
                </a:cubicBezTo>
                <a:lnTo>
                  <a:pt x="1635" y="6881"/>
                </a:lnTo>
                <a:cubicBezTo>
                  <a:pt x="134" y="8015"/>
                  <a:pt x="0" y="10317"/>
                  <a:pt x="1301" y="12051"/>
                </a:cubicBezTo>
                <a:cubicBezTo>
                  <a:pt x="2102" y="13147"/>
                  <a:pt x="3302" y="13737"/>
                  <a:pt x="4456" y="13737"/>
                </a:cubicBezTo>
                <a:cubicBezTo>
                  <a:pt x="5128" y="13737"/>
                  <a:pt x="5785" y="13536"/>
                  <a:pt x="6338" y="13119"/>
                </a:cubicBezTo>
                <a:lnTo>
                  <a:pt x="14777" y="6848"/>
                </a:lnTo>
                <a:cubicBezTo>
                  <a:pt x="16278" y="5713"/>
                  <a:pt x="16412" y="3412"/>
                  <a:pt x="15111" y="1677"/>
                </a:cubicBezTo>
                <a:cubicBezTo>
                  <a:pt x="14306" y="596"/>
                  <a:pt x="13096" y="0"/>
                  <a:pt x="11936" y="0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2253563" y="3390507"/>
            <a:ext cx="518660" cy="445185"/>
          </a:xfrm>
          <a:custGeom>
            <a:avLst/>
            <a:gdLst/>
            <a:ahLst/>
            <a:cxnLst/>
            <a:rect l="l" t="t" r="r" b="b"/>
            <a:pathLst>
              <a:path w="14245" h="12227" extrusionOk="0">
                <a:moveTo>
                  <a:pt x="9736" y="1"/>
                </a:moveTo>
                <a:cubicBezTo>
                  <a:pt x="9069" y="1"/>
                  <a:pt x="8420" y="197"/>
                  <a:pt x="7873" y="611"/>
                </a:cubicBezTo>
                <a:lnTo>
                  <a:pt x="1668" y="5381"/>
                </a:lnTo>
                <a:cubicBezTo>
                  <a:pt x="167" y="6515"/>
                  <a:pt x="1" y="8816"/>
                  <a:pt x="1301" y="10518"/>
                </a:cubicBezTo>
                <a:cubicBezTo>
                  <a:pt x="2130" y="11622"/>
                  <a:pt x="3351" y="12227"/>
                  <a:pt x="4516" y="12227"/>
                </a:cubicBezTo>
                <a:cubicBezTo>
                  <a:pt x="5181" y="12227"/>
                  <a:pt x="5827" y="12030"/>
                  <a:pt x="6372" y="11618"/>
                </a:cubicBezTo>
                <a:lnTo>
                  <a:pt x="12576" y="6848"/>
                </a:lnTo>
                <a:cubicBezTo>
                  <a:pt x="14077" y="5714"/>
                  <a:pt x="14244" y="3413"/>
                  <a:pt x="12943" y="1678"/>
                </a:cubicBezTo>
                <a:cubicBezTo>
                  <a:pt x="12116" y="597"/>
                  <a:pt x="10899" y="1"/>
                  <a:pt x="9736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6"/>
          <p:cNvSpPr/>
          <p:nvPr/>
        </p:nvSpPr>
        <p:spPr>
          <a:xfrm>
            <a:off x="2157621" y="2346575"/>
            <a:ext cx="489496" cy="420353"/>
          </a:xfrm>
          <a:custGeom>
            <a:avLst/>
            <a:gdLst/>
            <a:ahLst/>
            <a:cxnLst/>
            <a:rect l="l" t="t" r="r" b="b"/>
            <a:pathLst>
              <a:path w="13444" h="11545" extrusionOk="0">
                <a:moveTo>
                  <a:pt x="8940" y="1"/>
                </a:moveTo>
                <a:cubicBezTo>
                  <a:pt x="8279" y="1"/>
                  <a:pt x="7639" y="194"/>
                  <a:pt x="7105" y="594"/>
                </a:cubicBezTo>
                <a:lnTo>
                  <a:pt x="1635" y="4697"/>
                </a:lnTo>
                <a:cubicBezTo>
                  <a:pt x="167" y="5831"/>
                  <a:pt x="0" y="8133"/>
                  <a:pt x="1301" y="9868"/>
                </a:cubicBezTo>
                <a:cubicBezTo>
                  <a:pt x="2128" y="10949"/>
                  <a:pt x="3332" y="11545"/>
                  <a:pt x="4485" y="11545"/>
                </a:cubicBezTo>
                <a:cubicBezTo>
                  <a:pt x="5146" y="11545"/>
                  <a:pt x="5791" y="11349"/>
                  <a:pt x="6338" y="10935"/>
                </a:cubicBezTo>
                <a:lnTo>
                  <a:pt x="11775" y="6832"/>
                </a:lnTo>
                <a:cubicBezTo>
                  <a:pt x="13276" y="5698"/>
                  <a:pt x="13443" y="3396"/>
                  <a:pt x="12142" y="1695"/>
                </a:cubicBezTo>
                <a:cubicBezTo>
                  <a:pt x="11315" y="591"/>
                  <a:pt x="10095" y="1"/>
                  <a:pt x="8940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6"/>
          <p:cNvSpPr/>
          <p:nvPr/>
        </p:nvSpPr>
        <p:spPr>
          <a:xfrm>
            <a:off x="919981" y="2424057"/>
            <a:ext cx="174914" cy="642527"/>
          </a:xfrm>
          <a:custGeom>
            <a:avLst/>
            <a:gdLst/>
            <a:ahLst/>
            <a:cxnLst/>
            <a:rect l="l" t="t" r="r" b="b"/>
            <a:pathLst>
              <a:path w="4804" h="17647" extrusionOk="0">
                <a:moveTo>
                  <a:pt x="801" y="1"/>
                </a:moveTo>
                <a:lnTo>
                  <a:pt x="0" y="7073"/>
                </a:lnTo>
                <a:lnTo>
                  <a:pt x="1335" y="17647"/>
                </a:lnTo>
                <a:cubicBezTo>
                  <a:pt x="1335" y="17647"/>
                  <a:pt x="4804" y="11042"/>
                  <a:pt x="4303" y="6772"/>
                </a:cubicBezTo>
                <a:cubicBezTo>
                  <a:pt x="3836" y="2503"/>
                  <a:pt x="801" y="1"/>
                  <a:pt x="801" y="1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1524843" y="1504504"/>
            <a:ext cx="342509" cy="124049"/>
          </a:xfrm>
          <a:custGeom>
            <a:avLst/>
            <a:gdLst/>
            <a:ahLst/>
            <a:cxnLst/>
            <a:rect l="l" t="t" r="r" b="b"/>
            <a:pathLst>
              <a:path w="9407" h="3407" extrusionOk="0">
                <a:moveTo>
                  <a:pt x="4707" y="0"/>
                </a:moveTo>
                <a:cubicBezTo>
                  <a:pt x="3130" y="0"/>
                  <a:pt x="1555" y="601"/>
                  <a:pt x="367" y="1806"/>
                </a:cubicBezTo>
                <a:cubicBezTo>
                  <a:pt x="0" y="2173"/>
                  <a:pt x="0" y="2773"/>
                  <a:pt x="367" y="3140"/>
                </a:cubicBezTo>
                <a:cubicBezTo>
                  <a:pt x="567" y="3307"/>
                  <a:pt x="801" y="3407"/>
                  <a:pt x="1034" y="3407"/>
                </a:cubicBezTo>
                <a:cubicBezTo>
                  <a:pt x="1268" y="3407"/>
                  <a:pt x="1535" y="3307"/>
                  <a:pt x="1701" y="3140"/>
                </a:cubicBezTo>
                <a:cubicBezTo>
                  <a:pt x="2523" y="2302"/>
                  <a:pt x="3614" y="1885"/>
                  <a:pt x="4707" y="1885"/>
                </a:cubicBezTo>
                <a:cubicBezTo>
                  <a:pt x="5790" y="1885"/>
                  <a:pt x="6876" y="2293"/>
                  <a:pt x="7706" y="3107"/>
                </a:cubicBezTo>
                <a:cubicBezTo>
                  <a:pt x="7889" y="3290"/>
                  <a:pt x="8131" y="3382"/>
                  <a:pt x="8373" y="3382"/>
                </a:cubicBezTo>
                <a:cubicBezTo>
                  <a:pt x="8615" y="3382"/>
                  <a:pt x="8856" y="3290"/>
                  <a:pt x="9040" y="3107"/>
                </a:cubicBezTo>
                <a:cubicBezTo>
                  <a:pt x="9407" y="2740"/>
                  <a:pt x="9407" y="2139"/>
                  <a:pt x="9040" y="1772"/>
                </a:cubicBezTo>
                <a:cubicBezTo>
                  <a:pt x="7843" y="592"/>
                  <a:pt x="6274" y="0"/>
                  <a:pt x="47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6"/>
          <p:cNvSpPr/>
          <p:nvPr/>
        </p:nvSpPr>
        <p:spPr>
          <a:xfrm>
            <a:off x="1162901" y="1106280"/>
            <a:ext cx="1066376" cy="275733"/>
          </a:xfrm>
          <a:custGeom>
            <a:avLst/>
            <a:gdLst/>
            <a:ahLst/>
            <a:cxnLst/>
            <a:rect l="l" t="t" r="r" b="b"/>
            <a:pathLst>
              <a:path w="29288" h="7573" extrusionOk="0">
                <a:moveTo>
                  <a:pt x="14644" y="0"/>
                </a:moveTo>
                <a:cubicBezTo>
                  <a:pt x="9240" y="0"/>
                  <a:pt x="4170" y="2135"/>
                  <a:pt x="367" y="5938"/>
                </a:cubicBezTo>
                <a:cubicBezTo>
                  <a:pt x="0" y="6305"/>
                  <a:pt x="0" y="6905"/>
                  <a:pt x="367" y="7305"/>
                </a:cubicBezTo>
                <a:cubicBezTo>
                  <a:pt x="567" y="7472"/>
                  <a:pt x="801" y="7572"/>
                  <a:pt x="1034" y="7572"/>
                </a:cubicBezTo>
                <a:cubicBezTo>
                  <a:pt x="1268" y="7572"/>
                  <a:pt x="1535" y="7472"/>
                  <a:pt x="1702" y="7272"/>
                </a:cubicBezTo>
                <a:cubicBezTo>
                  <a:pt x="5137" y="3803"/>
                  <a:pt x="9741" y="1902"/>
                  <a:pt x="14644" y="1902"/>
                </a:cubicBezTo>
                <a:lnTo>
                  <a:pt x="14677" y="1902"/>
                </a:lnTo>
                <a:cubicBezTo>
                  <a:pt x="19548" y="1902"/>
                  <a:pt x="24151" y="3770"/>
                  <a:pt x="27587" y="7205"/>
                </a:cubicBezTo>
                <a:cubicBezTo>
                  <a:pt x="27770" y="7389"/>
                  <a:pt x="28012" y="7481"/>
                  <a:pt x="28254" y="7481"/>
                </a:cubicBezTo>
                <a:cubicBezTo>
                  <a:pt x="28496" y="7481"/>
                  <a:pt x="28738" y="7389"/>
                  <a:pt x="28921" y="7205"/>
                </a:cubicBezTo>
                <a:cubicBezTo>
                  <a:pt x="29288" y="6838"/>
                  <a:pt x="29288" y="6238"/>
                  <a:pt x="28921" y="5871"/>
                </a:cubicBezTo>
                <a:cubicBezTo>
                  <a:pt x="25118" y="2068"/>
                  <a:pt x="20048" y="0"/>
                  <a:pt x="146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6"/>
          <p:cNvSpPr/>
          <p:nvPr/>
        </p:nvSpPr>
        <p:spPr>
          <a:xfrm>
            <a:off x="1346903" y="1305447"/>
            <a:ext cx="698380" cy="198034"/>
          </a:xfrm>
          <a:custGeom>
            <a:avLst/>
            <a:gdLst/>
            <a:ahLst/>
            <a:cxnLst/>
            <a:rect l="l" t="t" r="r" b="b"/>
            <a:pathLst>
              <a:path w="19181" h="5439" extrusionOk="0">
                <a:moveTo>
                  <a:pt x="9611" y="1"/>
                </a:moveTo>
                <a:cubicBezTo>
                  <a:pt x="6260" y="1"/>
                  <a:pt x="2911" y="1277"/>
                  <a:pt x="368" y="3837"/>
                </a:cubicBezTo>
                <a:cubicBezTo>
                  <a:pt x="1" y="4204"/>
                  <a:pt x="1" y="4804"/>
                  <a:pt x="368" y="5171"/>
                </a:cubicBezTo>
                <a:cubicBezTo>
                  <a:pt x="568" y="5371"/>
                  <a:pt x="801" y="5438"/>
                  <a:pt x="1035" y="5438"/>
                </a:cubicBezTo>
                <a:cubicBezTo>
                  <a:pt x="1302" y="5438"/>
                  <a:pt x="1535" y="5371"/>
                  <a:pt x="1735" y="5171"/>
                </a:cubicBezTo>
                <a:cubicBezTo>
                  <a:pt x="3895" y="2995"/>
                  <a:pt x="6752" y="1902"/>
                  <a:pt x="9611" y="1902"/>
                </a:cubicBezTo>
                <a:cubicBezTo>
                  <a:pt x="12448" y="1902"/>
                  <a:pt x="15287" y="2978"/>
                  <a:pt x="17446" y="5138"/>
                </a:cubicBezTo>
                <a:cubicBezTo>
                  <a:pt x="17647" y="5321"/>
                  <a:pt x="17897" y="5413"/>
                  <a:pt x="18143" y="5413"/>
                </a:cubicBezTo>
                <a:cubicBezTo>
                  <a:pt x="18389" y="5413"/>
                  <a:pt x="18631" y="5321"/>
                  <a:pt x="18814" y="5138"/>
                </a:cubicBezTo>
                <a:cubicBezTo>
                  <a:pt x="19181" y="4771"/>
                  <a:pt x="19181" y="4170"/>
                  <a:pt x="18814" y="3770"/>
                </a:cubicBezTo>
                <a:cubicBezTo>
                  <a:pt x="16271" y="1260"/>
                  <a:pt x="12940" y="1"/>
                  <a:pt x="961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6"/>
          <p:cNvSpPr/>
          <p:nvPr/>
        </p:nvSpPr>
        <p:spPr>
          <a:xfrm>
            <a:off x="1823625" y="3607551"/>
            <a:ext cx="1900784" cy="1535919"/>
          </a:xfrm>
          <a:custGeom>
            <a:avLst/>
            <a:gdLst/>
            <a:ahLst/>
            <a:cxnLst/>
            <a:rect l="l" t="t" r="r" b="b"/>
            <a:pathLst>
              <a:path w="52205" h="42184" extrusionOk="0">
                <a:moveTo>
                  <a:pt x="7606" y="0"/>
                </a:moveTo>
                <a:cubicBezTo>
                  <a:pt x="7207" y="0"/>
                  <a:pt x="6801" y="71"/>
                  <a:pt x="6405" y="220"/>
                </a:cubicBezTo>
                <a:cubicBezTo>
                  <a:pt x="4637" y="887"/>
                  <a:pt x="3736" y="2855"/>
                  <a:pt x="4403" y="4623"/>
                </a:cubicBezTo>
                <a:lnTo>
                  <a:pt x="12609" y="33044"/>
                </a:lnTo>
                <a:cubicBezTo>
                  <a:pt x="11241" y="31009"/>
                  <a:pt x="9740" y="28974"/>
                  <a:pt x="8473" y="27707"/>
                </a:cubicBezTo>
                <a:cubicBezTo>
                  <a:pt x="6686" y="25979"/>
                  <a:pt x="4314" y="25555"/>
                  <a:pt x="2473" y="25555"/>
                </a:cubicBezTo>
                <a:cubicBezTo>
                  <a:pt x="2252" y="25555"/>
                  <a:pt x="2039" y="25561"/>
                  <a:pt x="1835" y="25572"/>
                </a:cubicBezTo>
                <a:cubicBezTo>
                  <a:pt x="734" y="25605"/>
                  <a:pt x="0" y="26773"/>
                  <a:pt x="500" y="27807"/>
                </a:cubicBezTo>
                <a:cubicBezTo>
                  <a:pt x="1901" y="30742"/>
                  <a:pt x="4670" y="36546"/>
                  <a:pt x="7305" y="42184"/>
                </a:cubicBezTo>
                <a:lnTo>
                  <a:pt x="52204" y="42184"/>
                </a:lnTo>
                <a:cubicBezTo>
                  <a:pt x="51870" y="40149"/>
                  <a:pt x="51403" y="38347"/>
                  <a:pt x="50870" y="37113"/>
                </a:cubicBezTo>
                <a:cubicBezTo>
                  <a:pt x="48601" y="31876"/>
                  <a:pt x="46867" y="24004"/>
                  <a:pt x="44065" y="22936"/>
                </a:cubicBezTo>
                <a:cubicBezTo>
                  <a:pt x="43690" y="22795"/>
                  <a:pt x="43329" y="22734"/>
                  <a:pt x="42985" y="22734"/>
                </a:cubicBezTo>
                <a:cubicBezTo>
                  <a:pt x="40727" y="22734"/>
                  <a:pt x="39195" y="25372"/>
                  <a:pt x="39195" y="25372"/>
                </a:cubicBezTo>
                <a:cubicBezTo>
                  <a:pt x="39195" y="25372"/>
                  <a:pt x="37711" y="20209"/>
                  <a:pt x="33681" y="20209"/>
                </a:cubicBezTo>
                <a:cubicBezTo>
                  <a:pt x="33438" y="20209"/>
                  <a:pt x="33186" y="20228"/>
                  <a:pt x="32924" y="20268"/>
                </a:cubicBezTo>
                <a:cubicBezTo>
                  <a:pt x="29888" y="20768"/>
                  <a:pt x="28854" y="26172"/>
                  <a:pt x="28854" y="26172"/>
                </a:cubicBezTo>
                <a:cubicBezTo>
                  <a:pt x="28854" y="26172"/>
                  <a:pt x="26647" y="18891"/>
                  <a:pt x="22870" y="18891"/>
                </a:cubicBezTo>
                <a:cubicBezTo>
                  <a:pt x="22573" y="18891"/>
                  <a:pt x="22266" y="18936"/>
                  <a:pt x="21949" y="19034"/>
                </a:cubicBezTo>
                <a:cubicBezTo>
                  <a:pt x="20248" y="19567"/>
                  <a:pt x="19281" y="21402"/>
                  <a:pt x="18713" y="23470"/>
                </a:cubicBezTo>
                <a:lnTo>
                  <a:pt x="10808" y="2222"/>
                </a:lnTo>
                <a:cubicBezTo>
                  <a:pt x="10290" y="850"/>
                  <a:pt x="8989" y="0"/>
                  <a:pt x="7606" y="0"/>
                </a:cubicBezTo>
                <a:close/>
              </a:path>
            </a:pathLst>
          </a:custGeom>
          <a:solidFill>
            <a:srgbClr val="E5B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6"/>
          <p:cNvSpPr/>
          <p:nvPr/>
        </p:nvSpPr>
        <p:spPr>
          <a:xfrm>
            <a:off x="960672" y="862825"/>
            <a:ext cx="1470843" cy="380316"/>
          </a:xfrm>
          <a:custGeom>
            <a:avLst/>
            <a:gdLst/>
            <a:ahLst/>
            <a:cxnLst/>
            <a:rect l="l" t="t" r="r" b="b"/>
            <a:pathLst>
              <a:path w="29288" h="7573" extrusionOk="0">
                <a:moveTo>
                  <a:pt x="14644" y="0"/>
                </a:moveTo>
                <a:cubicBezTo>
                  <a:pt x="9240" y="0"/>
                  <a:pt x="4170" y="2135"/>
                  <a:pt x="367" y="5938"/>
                </a:cubicBezTo>
                <a:cubicBezTo>
                  <a:pt x="0" y="6305"/>
                  <a:pt x="0" y="6905"/>
                  <a:pt x="367" y="7305"/>
                </a:cubicBezTo>
                <a:cubicBezTo>
                  <a:pt x="567" y="7472"/>
                  <a:pt x="801" y="7572"/>
                  <a:pt x="1034" y="7572"/>
                </a:cubicBezTo>
                <a:cubicBezTo>
                  <a:pt x="1268" y="7572"/>
                  <a:pt x="1535" y="7472"/>
                  <a:pt x="1702" y="7272"/>
                </a:cubicBezTo>
                <a:cubicBezTo>
                  <a:pt x="5137" y="3803"/>
                  <a:pt x="9741" y="1902"/>
                  <a:pt x="14644" y="1902"/>
                </a:cubicBezTo>
                <a:lnTo>
                  <a:pt x="14677" y="1902"/>
                </a:lnTo>
                <a:cubicBezTo>
                  <a:pt x="19548" y="1902"/>
                  <a:pt x="24151" y="3770"/>
                  <a:pt x="27587" y="7205"/>
                </a:cubicBezTo>
                <a:cubicBezTo>
                  <a:pt x="27770" y="7389"/>
                  <a:pt x="28012" y="7481"/>
                  <a:pt x="28254" y="7481"/>
                </a:cubicBezTo>
                <a:cubicBezTo>
                  <a:pt x="28496" y="7481"/>
                  <a:pt x="28738" y="7389"/>
                  <a:pt x="28921" y="7205"/>
                </a:cubicBezTo>
                <a:cubicBezTo>
                  <a:pt x="29288" y="6838"/>
                  <a:pt x="29288" y="6238"/>
                  <a:pt x="28921" y="5871"/>
                </a:cubicBezTo>
                <a:cubicBezTo>
                  <a:pt x="25118" y="2068"/>
                  <a:pt x="20048" y="0"/>
                  <a:pt x="146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419;p23">
            <a:extLst>
              <a:ext uri="{FF2B5EF4-FFF2-40B4-BE49-F238E27FC236}">
                <a16:creationId xmlns:a16="http://schemas.microsoft.com/office/drawing/2014/main" id="{6F776D4F-0FFC-4151-B5DE-5243D6B682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95023" y="1589679"/>
            <a:ext cx="4114800" cy="15684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S. PRAVEEN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HNDIT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BAD/IT/2020/P/0006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p39"/>
          <p:cNvSpPr/>
          <p:nvPr/>
        </p:nvSpPr>
        <p:spPr>
          <a:xfrm>
            <a:off x="3707590" y="1656745"/>
            <a:ext cx="1740856" cy="1508462"/>
          </a:xfrm>
          <a:custGeom>
            <a:avLst/>
            <a:gdLst/>
            <a:ahLst/>
            <a:cxnLst/>
            <a:rect l="l" t="t" r="r" b="b"/>
            <a:pathLst>
              <a:path w="35290" h="30579" extrusionOk="0">
                <a:moveTo>
                  <a:pt x="8815" y="0"/>
                </a:moveTo>
                <a:lnTo>
                  <a:pt x="0" y="15289"/>
                </a:lnTo>
                <a:lnTo>
                  <a:pt x="8815" y="30578"/>
                </a:lnTo>
                <a:lnTo>
                  <a:pt x="26475" y="30578"/>
                </a:lnTo>
                <a:lnTo>
                  <a:pt x="35290" y="15289"/>
                </a:lnTo>
                <a:lnTo>
                  <a:pt x="2647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7" name="Google Shape;1237;p39"/>
          <p:cNvSpPr/>
          <p:nvPr/>
        </p:nvSpPr>
        <p:spPr>
          <a:xfrm>
            <a:off x="914392" y="1668350"/>
            <a:ext cx="1740905" cy="1506933"/>
          </a:xfrm>
          <a:custGeom>
            <a:avLst/>
            <a:gdLst/>
            <a:ahLst/>
            <a:cxnLst/>
            <a:rect l="l" t="t" r="r" b="b"/>
            <a:pathLst>
              <a:path w="35291" h="30548" extrusionOk="0">
                <a:moveTo>
                  <a:pt x="8816" y="0"/>
                </a:moveTo>
                <a:lnTo>
                  <a:pt x="1" y="15259"/>
                </a:lnTo>
                <a:lnTo>
                  <a:pt x="8816" y="30548"/>
                </a:lnTo>
                <a:lnTo>
                  <a:pt x="26476" y="30548"/>
                </a:lnTo>
                <a:lnTo>
                  <a:pt x="35290" y="15259"/>
                </a:lnTo>
                <a:lnTo>
                  <a:pt x="2647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39"/>
          <p:cNvSpPr/>
          <p:nvPr/>
        </p:nvSpPr>
        <p:spPr>
          <a:xfrm>
            <a:off x="1599035" y="2175800"/>
            <a:ext cx="461509" cy="492071"/>
          </a:xfrm>
          <a:custGeom>
            <a:avLst/>
            <a:gdLst/>
            <a:ahLst/>
            <a:cxnLst/>
            <a:rect l="l" t="t" r="r" b="b"/>
            <a:pathLst>
              <a:path w="10933" h="11657" extrusionOk="0">
                <a:moveTo>
                  <a:pt x="5954" y="662"/>
                </a:moveTo>
                <a:cubicBezTo>
                  <a:pt x="5702" y="851"/>
                  <a:pt x="5482" y="1103"/>
                  <a:pt x="5324" y="1355"/>
                </a:cubicBezTo>
                <a:lnTo>
                  <a:pt x="693" y="1355"/>
                </a:lnTo>
                <a:lnTo>
                  <a:pt x="693" y="1008"/>
                </a:lnTo>
                <a:cubicBezTo>
                  <a:pt x="662" y="819"/>
                  <a:pt x="819" y="662"/>
                  <a:pt x="1008" y="662"/>
                </a:cubicBezTo>
                <a:close/>
                <a:moveTo>
                  <a:pt x="7902" y="692"/>
                </a:moveTo>
                <a:cubicBezTo>
                  <a:pt x="9199" y="692"/>
                  <a:pt x="10239" y="1752"/>
                  <a:pt x="10239" y="3056"/>
                </a:cubicBezTo>
                <a:cubicBezTo>
                  <a:pt x="10239" y="4411"/>
                  <a:pt x="9168" y="5450"/>
                  <a:pt x="7845" y="5450"/>
                </a:cubicBezTo>
                <a:cubicBezTo>
                  <a:pt x="7404" y="5450"/>
                  <a:pt x="6963" y="5356"/>
                  <a:pt x="6585" y="5104"/>
                </a:cubicBezTo>
                <a:cubicBezTo>
                  <a:pt x="6519" y="5082"/>
                  <a:pt x="6454" y="5045"/>
                  <a:pt x="6389" y="5045"/>
                </a:cubicBezTo>
                <a:cubicBezTo>
                  <a:pt x="6360" y="5045"/>
                  <a:pt x="6330" y="5053"/>
                  <a:pt x="6301" y="5072"/>
                </a:cubicBezTo>
                <a:lnTo>
                  <a:pt x="5671" y="5261"/>
                </a:lnTo>
                <a:lnTo>
                  <a:pt x="5860" y="4631"/>
                </a:lnTo>
                <a:cubicBezTo>
                  <a:pt x="5923" y="4568"/>
                  <a:pt x="5860" y="4442"/>
                  <a:pt x="5828" y="4348"/>
                </a:cubicBezTo>
                <a:cubicBezTo>
                  <a:pt x="5608" y="3970"/>
                  <a:pt x="5482" y="3529"/>
                  <a:pt x="5482" y="3087"/>
                </a:cubicBezTo>
                <a:cubicBezTo>
                  <a:pt x="5482" y="2678"/>
                  <a:pt x="5608" y="2268"/>
                  <a:pt x="5765" y="1953"/>
                </a:cubicBezTo>
                <a:cubicBezTo>
                  <a:pt x="5797" y="1922"/>
                  <a:pt x="5797" y="1922"/>
                  <a:pt x="5797" y="1859"/>
                </a:cubicBezTo>
                <a:cubicBezTo>
                  <a:pt x="6207" y="1166"/>
                  <a:pt x="6963" y="693"/>
                  <a:pt x="7845" y="693"/>
                </a:cubicBezTo>
                <a:cubicBezTo>
                  <a:pt x="7864" y="693"/>
                  <a:pt x="7883" y="692"/>
                  <a:pt x="7902" y="692"/>
                </a:cubicBezTo>
                <a:close/>
                <a:moveTo>
                  <a:pt x="3749" y="5450"/>
                </a:moveTo>
                <a:cubicBezTo>
                  <a:pt x="4127" y="5450"/>
                  <a:pt x="4411" y="5765"/>
                  <a:pt x="4411" y="6143"/>
                </a:cubicBezTo>
                <a:cubicBezTo>
                  <a:pt x="4411" y="6521"/>
                  <a:pt x="4096" y="6805"/>
                  <a:pt x="3749" y="6805"/>
                </a:cubicBezTo>
                <a:cubicBezTo>
                  <a:pt x="3732" y="6806"/>
                  <a:pt x="3714" y="6807"/>
                  <a:pt x="3697" y="6807"/>
                </a:cubicBezTo>
                <a:cubicBezTo>
                  <a:pt x="3343" y="6807"/>
                  <a:pt x="3056" y="6504"/>
                  <a:pt x="3056" y="6143"/>
                </a:cubicBezTo>
                <a:cubicBezTo>
                  <a:pt x="3056" y="5734"/>
                  <a:pt x="3371" y="5450"/>
                  <a:pt x="3749" y="5450"/>
                </a:cubicBezTo>
                <a:close/>
                <a:moveTo>
                  <a:pt x="4946" y="1985"/>
                </a:moveTo>
                <a:cubicBezTo>
                  <a:pt x="4852" y="2300"/>
                  <a:pt x="4789" y="2646"/>
                  <a:pt x="4789" y="3024"/>
                </a:cubicBezTo>
                <a:cubicBezTo>
                  <a:pt x="4757" y="3560"/>
                  <a:pt x="4915" y="4096"/>
                  <a:pt x="5167" y="4568"/>
                </a:cubicBezTo>
                <a:lnTo>
                  <a:pt x="4883" y="5387"/>
                </a:lnTo>
                <a:cubicBezTo>
                  <a:pt x="4631" y="5009"/>
                  <a:pt x="4222" y="4757"/>
                  <a:pt x="3749" y="4757"/>
                </a:cubicBezTo>
                <a:cubicBezTo>
                  <a:pt x="2993" y="4757"/>
                  <a:pt x="2363" y="5387"/>
                  <a:pt x="2363" y="6143"/>
                </a:cubicBezTo>
                <a:cubicBezTo>
                  <a:pt x="2363" y="6490"/>
                  <a:pt x="2489" y="6805"/>
                  <a:pt x="2709" y="7026"/>
                </a:cubicBezTo>
                <a:cubicBezTo>
                  <a:pt x="2016" y="7404"/>
                  <a:pt x="1481" y="8065"/>
                  <a:pt x="1386" y="8853"/>
                </a:cubicBezTo>
                <a:lnTo>
                  <a:pt x="662" y="8853"/>
                </a:lnTo>
                <a:lnTo>
                  <a:pt x="662" y="1985"/>
                </a:lnTo>
                <a:close/>
                <a:moveTo>
                  <a:pt x="3749" y="7498"/>
                </a:moveTo>
                <a:cubicBezTo>
                  <a:pt x="4568" y="7498"/>
                  <a:pt x="5261" y="8097"/>
                  <a:pt x="5419" y="8884"/>
                </a:cubicBezTo>
                <a:lnTo>
                  <a:pt x="2079" y="8884"/>
                </a:lnTo>
                <a:cubicBezTo>
                  <a:pt x="2237" y="8097"/>
                  <a:pt x="2899" y="7498"/>
                  <a:pt x="3749" y="7498"/>
                </a:cubicBezTo>
                <a:close/>
                <a:moveTo>
                  <a:pt x="6364" y="5765"/>
                </a:moveTo>
                <a:cubicBezTo>
                  <a:pt x="6522" y="5860"/>
                  <a:pt x="6679" y="5923"/>
                  <a:pt x="6837" y="5986"/>
                </a:cubicBezTo>
                <a:lnTo>
                  <a:pt x="6837" y="8884"/>
                </a:lnTo>
                <a:lnTo>
                  <a:pt x="6112" y="8884"/>
                </a:lnTo>
                <a:cubicBezTo>
                  <a:pt x="5986" y="8065"/>
                  <a:pt x="5482" y="7404"/>
                  <a:pt x="4757" y="7089"/>
                </a:cubicBezTo>
                <a:cubicBezTo>
                  <a:pt x="5009" y="6837"/>
                  <a:pt x="5104" y="6521"/>
                  <a:pt x="5104" y="6175"/>
                </a:cubicBezTo>
                <a:lnTo>
                  <a:pt x="5230" y="6175"/>
                </a:lnTo>
                <a:lnTo>
                  <a:pt x="6364" y="5765"/>
                </a:lnTo>
                <a:close/>
                <a:moveTo>
                  <a:pt x="6805" y="9514"/>
                </a:moveTo>
                <a:lnTo>
                  <a:pt x="6805" y="10586"/>
                </a:lnTo>
                <a:cubicBezTo>
                  <a:pt x="6805" y="10775"/>
                  <a:pt x="6648" y="10932"/>
                  <a:pt x="6490" y="10932"/>
                </a:cubicBezTo>
                <a:lnTo>
                  <a:pt x="1008" y="10932"/>
                </a:lnTo>
                <a:cubicBezTo>
                  <a:pt x="819" y="10932"/>
                  <a:pt x="662" y="10775"/>
                  <a:pt x="662" y="10586"/>
                </a:cubicBezTo>
                <a:lnTo>
                  <a:pt x="662" y="9514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41" y="11657"/>
                  <a:pt x="1008" y="11657"/>
                </a:cubicBezTo>
                <a:lnTo>
                  <a:pt x="6490" y="11657"/>
                </a:lnTo>
                <a:cubicBezTo>
                  <a:pt x="7057" y="11657"/>
                  <a:pt x="7530" y="11184"/>
                  <a:pt x="7530" y="10617"/>
                </a:cubicBezTo>
                <a:lnTo>
                  <a:pt x="7530" y="6143"/>
                </a:lnTo>
                <a:cubicBezTo>
                  <a:pt x="7624" y="6143"/>
                  <a:pt x="7750" y="6175"/>
                  <a:pt x="7876" y="6175"/>
                </a:cubicBezTo>
                <a:cubicBezTo>
                  <a:pt x="9578" y="6175"/>
                  <a:pt x="10932" y="4789"/>
                  <a:pt x="10932" y="3087"/>
                </a:cubicBezTo>
                <a:cubicBezTo>
                  <a:pt x="10932" y="1418"/>
                  <a:pt x="9578" y="0"/>
                  <a:pt x="78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39"/>
          <p:cNvSpPr/>
          <p:nvPr/>
        </p:nvSpPr>
        <p:spPr>
          <a:xfrm>
            <a:off x="1916853" y="2231647"/>
            <a:ext cx="29295" cy="30604"/>
          </a:xfrm>
          <a:custGeom>
            <a:avLst/>
            <a:gdLst/>
            <a:ahLst/>
            <a:cxnLst/>
            <a:rect l="l" t="t" r="r" b="b"/>
            <a:pathLst>
              <a:path w="694" h="725" extrusionOk="0">
                <a:moveTo>
                  <a:pt x="347" y="0"/>
                </a:moveTo>
                <a:cubicBezTo>
                  <a:pt x="158" y="0"/>
                  <a:pt x="1" y="189"/>
                  <a:pt x="1" y="347"/>
                </a:cubicBezTo>
                <a:cubicBezTo>
                  <a:pt x="1" y="567"/>
                  <a:pt x="158" y="725"/>
                  <a:pt x="347" y="725"/>
                </a:cubicBezTo>
                <a:cubicBezTo>
                  <a:pt x="536" y="725"/>
                  <a:pt x="694" y="567"/>
                  <a:pt x="694" y="347"/>
                </a:cubicBezTo>
                <a:cubicBezTo>
                  <a:pt x="694" y="158"/>
                  <a:pt x="536" y="0"/>
                  <a:pt x="34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0" name="Google Shape;1240;p39"/>
          <p:cNvSpPr/>
          <p:nvPr/>
        </p:nvSpPr>
        <p:spPr>
          <a:xfrm>
            <a:off x="1914194" y="2290154"/>
            <a:ext cx="30646" cy="87802"/>
          </a:xfrm>
          <a:custGeom>
            <a:avLst/>
            <a:gdLst/>
            <a:ahLst/>
            <a:cxnLst/>
            <a:rect l="l" t="t" r="r" b="b"/>
            <a:pathLst>
              <a:path w="726" h="2080" extrusionOk="0">
                <a:moveTo>
                  <a:pt x="379" y="0"/>
                </a:moveTo>
                <a:cubicBezTo>
                  <a:pt x="158" y="0"/>
                  <a:pt x="1" y="158"/>
                  <a:pt x="1" y="347"/>
                </a:cubicBezTo>
                <a:lnTo>
                  <a:pt x="1" y="1733"/>
                </a:lnTo>
                <a:cubicBezTo>
                  <a:pt x="1" y="1922"/>
                  <a:pt x="158" y="2080"/>
                  <a:pt x="379" y="2080"/>
                </a:cubicBezTo>
                <a:cubicBezTo>
                  <a:pt x="568" y="2080"/>
                  <a:pt x="725" y="1922"/>
                  <a:pt x="725" y="1733"/>
                </a:cubicBezTo>
                <a:lnTo>
                  <a:pt x="725" y="347"/>
                </a:lnTo>
                <a:cubicBezTo>
                  <a:pt x="725" y="158"/>
                  <a:pt x="568" y="0"/>
                  <a:pt x="37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1243;p39"/>
          <p:cNvSpPr/>
          <p:nvPr/>
        </p:nvSpPr>
        <p:spPr>
          <a:xfrm>
            <a:off x="2313260" y="2479455"/>
            <a:ext cx="1740856" cy="1506933"/>
          </a:xfrm>
          <a:custGeom>
            <a:avLst/>
            <a:gdLst/>
            <a:ahLst/>
            <a:cxnLst/>
            <a:rect l="l" t="t" r="r" b="b"/>
            <a:pathLst>
              <a:path w="35290" h="30548" extrusionOk="0">
                <a:moveTo>
                  <a:pt x="8845" y="0"/>
                </a:moveTo>
                <a:lnTo>
                  <a:pt x="0" y="15259"/>
                </a:lnTo>
                <a:lnTo>
                  <a:pt x="8845" y="30548"/>
                </a:lnTo>
                <a:lnTo>
                  <a:pt x="26475" y="30548"/>
                </a:lnTo>
                <a:lnTo>
                  <a:pt x="35290" y="15259"/>
                </a:lnTo>
                <a:lnTo>
                  <a:pt x="2647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39"/>
          <p:cNvSpPr/>
          <p:nvPr/>
        </p:nvSpPr>
        <p:spPr>
          <a:xfrm>
            <a:off x="2934163" y="2986226"/>
            <a:ext cx="493422" cy="493464"/>
          </a:xfrm>
          <a:custGeom>
            <a:avLst/>
            <a:gdLst/>
            <a:ahLst/>
            <a:cxnLst/>
            <a:rect l="l" t="t" r="r" b="b"/>
            <a:pathLst>
              <a:path w="11689" h="11690" extrusionOk="0">
                <a:moveTo>
                  <a:pt x="5766" y="662"/>
                </a:moveTo>
                <a:cubicBezTo>
                  <a:pt x="8602" y="662"/>
                  <a:pt x="10933" y="2962"/>
                  <a:pt x="10933" y="5798"/>
                </a:cubicBezTo>
                <a:cubicBezTo>
                  <a:pt x="10933" y="6806"/>
                  <a:pt x="10649" y="7783"/>
                  <a:pt x="10114" y="8602"/>
                </a:cubicBezTo>
                <a:lnTo>
                  <a:pt x="10145" y="8444"/>
                </a:lnTo>
                <a:cubicBezTo>
                  <a:pt x="10177" y="8350"/>
                  <a:pt x="10145" y="8224"/>
                  <a:pt x="10082" y="8129"/>
                </a:cubicBezTo>
                <a:cubicBezTo>
                  <a:pt x="9988" y="8066"/>
                  <a:pt x="9862" y="8035"/>
                  <a:pt x="9767" y="8035"/>
                </a:cubicBezTo>
                <a:lnTo>
                  <a:pt x="9641" y="8066"/>
                </a:lnTo>
                <a:cubicBezTo>
                  <a:pt x="10019" y="7405"/>
                  <a:pt x="10240" y="6617"/>
                  <a:pt x="10240" y="5829"/>
                </a:cubicBezTo>
                <a:cubicBezTo>
                  <a:pt x="10240" y="3372"/>
                  <a:pt x="8223" y="1356"/>
                  <a:pt x="5766" y="1356"/>
                </a:cubicBezTo>
                <a:cubicBezTo>
                  <a:pt x="5136" y="1356"/>
                  <a:pt x="4506" y="1482"/>
                  <a:pt x="3970" y="1765"/>
                </a:cubicBezTo>
                <a:cubicBezTo>
                  <a:pt x="3813" y="1828"/>
                  <a:pt x="3718" y="2017"/>
                  <a:pt x="3813" y="2175"/>
                </a:cubicBezTo>
                <a:lnTo>
                  <a:pt x="3970" y="2553"/>
                </a:lnTo>
                <a:lnTo>
                  <a:pt x="2710" y="2742"/>
                </a:lnTo>
                <a:lnTo>
                  <a:pt x="2301" y="2773"/>
                </a:lnTo>
                <a:cubicBezTo>
                  <a:pt x="2364" y="2647"/>
                  <a:pt x="2710" y="1324"/>
                  <a:pt x="2742" y="1198"/>
                </a:cubicBezTo>
                <a:lnTo>
                  <a:pt x="2836" y="1293"/>
                </a:lnTo>
                <a:cubicBezTo>
                  <a:pt x="2898" y="1354"/>
                  <a:pt x="2986" y="1402"/>
                  <a:pt x="3084" y="1402"/>
                </a:cubicBezTo>
                <a:cubicBezTo>
                  <a:pt x="3136" y="1402"/>
                  <a:pt x="3191" y="1389"/>
                  <a:pt x="3246" y="1356"/>
                </a:cubicBezTo>
                <a:cubicBezTo>
                  <a:pt x="4033" y="883"/>
                  <a:pt x="4915" y="662"/>
                  <a:pt x="5766" y="662"/>
                </a:cubicBezTo>
                <a:close/>
                <a:moveTo>
                  <a:pt x="6144" y="2080"/>
                </a:moveTo>
                <a:cubicBezTo>
                  <a:pt x="7940" y="2238"/>
                  <a:pt x="9358" y="3687"/>
                  <a:pt x="9515" y="5451"/>
                </a:cubicBezTo>
                <a:lnTo>
                  <a:pt x="9200" y="5451"/>
                </a:lnTo>
                <a:cubicBezTo>
                  <a:pt x="9011" y="5451"/>
                  <a:pt x="8854" y="5609"/>
                  <a:pt x="8854" y="5829"/>
                </a:cubicBezTo>
                <a:cubicBezTo>
                  <a:pt x="8854" y="6018"/>
                  <a:pt x="9011" y="6176"/>
                  <a:pt x="9200" y="6176"/>
                </a:cubicBezTo>
                <a:lnTo>
                  <a:pt x="9515" y="6176"/>
                </a:lnTo>
                <a:cubicBezTo>
                  <a:pt x="9452" y="6932"/>
                  <a:pt x="9169" y="7657"/>
                  <a:pt x="8665" y="8255"/>
                </a:cubicBezTo>
                <a:lnTo>
                  <a:pt x="6995" y="8570"/>
                </a:lnTo>
                <a:cubicBezTo>
                  <a:pt x="6900" y="8602"/>
                  <a:pt x="6806" y="8665"/>
                  <a:pt x="6774" y="8759"/>
                </a:cubicBezTo>
                <a:cubicBezTo>
                  <a:pt x="6743" y="8885"/>
                  <a:pt x="6743" y="9011"/>
                  <a:pt x="6806" y="9074"/>
                </a:cubicBezTo>
                <a:lnTo>
                  <a:pt x="6995" y="9389"/>
                </a:lnTo>
                <a:cubicBezTo>
                  <a:pt x="6743" y="9484"/>
                  <a:pt x="6459" y="9547"/>
                  <a:pt x="6176" y="9547"/>
                </a:cubicBezTo>
                <a:lnTo>
                  <a:pt x="6176" y="9232"/>
                </a:lnTo>
                <a:cubicBezTo>
                  <a:pt x="6176" y="9043"/>
                  <a:pt x="6018" y="8885"/>
                  <a:pt x="5829" y="8885"/>
                </a:cubicBezTo>
                <a:cubicBezTo>
                  <a:pt x="5640" y="8885"/>
                  <a:pt x="5483" y="9043"/>
                  <a:pt x="5483" y="9232"/>
                </a:cubicBezTo>
                <a:lnTo>
                  <a:pt x="5483" y="9547"/>
                </a:lnTo>
                <a:cubicBezTo>
                  <a:pt x="3655" y="9389"/>
                  <a:pt x="2238" y="7940"/>
                  <a:pt x="2080" y="6176"/>
                </a:cubicBezTo>
                <a:lnTo>
                  <a:pt x="2395" y="6176"/>
                </a:lnTo>
                <a:cubicBezTo>
                  <a:pt x="2584" y="6176"/>
                  <a:pt x="2742" y="6018"/>
                  <a:pt x="2742" y="5829"/>
                </a:cubicBezTo>
                <a:cubicBezTo>
                  <a:pt x="2742" y="5609"/>
                  <a:pt x="2584" y="5451"/>
                  <a:pt x="2395" y="5451"/>
                </a:cubicBezTo>
                <a:lnTo>
                  <a:pt x="2080" y="5451"/>
                </a:lnTo>
                <a:cubicBezTo>
                  <a:pt x="2175" y="4727"/>
                  <a:pt x="2427" y="3971"/>
                  <a:pt x="2962" y="3372"/>
                </a:cubicBezTo>
                <a:lnTo>
                  <a:pt x="4474" y="3183"/>
                </a:lnTo>
                <a:cubicBezTo>
                  <a:pt x="4600" y="3183"/>
                  <a:pt x="4663" y="3088"/>
                  <a:pt x="4726" y="3025"/>
                </a:cubicBezTo>
                <a:cubicBezTo>
                  <a:pt x="4758" y="2931"/>
                  <a:pt x="4758" y="2836"/>
                  <a:pt x="4726" y="2710"/>
                </a:cubicBezTo>
                <a:lnTo>
                  <a:pt x="4506" y="2269"/>
                </a:lnTo>
                <a:cubicBezTo>
                  <a:pt x="4789" y="2143"/>
                  <a:pt x="5104" y="2112"/>
                  <a:pt x="5420" y="2080"/>
                </a:cubicBezTo>
                <a:lnTo>
                  <a:pt x="5420" y="2395"/>
                </a:lnTo>
                <a:cubicBezTo>
                  <a:pt x="5420" y="2584"/>
                  <a:pt x="5577" y="2742"/>
                  <a:pt x="5766" y="2742"/>
                </a:cubicBezTo>
                <a:cubicBezTo>
                  <a:pt x="5987" y="2742"/>
                  <a:pt x="6144" y="2584"/>
                  <a:pt x="6144" y="2395"/>
                </a:cubicBezTo>
                <a:lnTo>
                  <a:pt x="6144" y="2080"/>
                </a:lnTo>
                <a:close/>
                <a:moveTo>
                  <a:pt x="1607" y="2899"/>
                </a:moveTo>
                <a:lnTo>
                  <a:pt x="1544" y="3151"/>
                </a:lnTo>
                <a:cubicBezTo>
                  <a:pt x="1481" y="3246"/>
                  <a:pt x="1544" y="3372"/>
                  <a:pt x="1607" y="3466"/>
                </a:cubicBezTo>
                <a:cubicBezTo>
                  <a:pt x="1670" y="3529"/>
                  <a:pt x="1796" y="3561"/>
                  <a:pt x="1922" y="3561"/>
                </a:cubicBezTo>
                <a:lnTo>
                  <a:pt x="1985" y="3561"/>
                </a:lnTo>
                <a:cubicBezTo>
                  <a:pt x="1607" y="4254"/>
                  <a:pt x="1387" y="5042"/>
                  <a:pt x="1387" y="5861"/>
                </a:cubicBezTo>
                <a:cubicBezTo>
                  <a:pt x="1387" y="8287"/>
                  <a:pt x="3372" y="10303"/>
                  <a:pt x="5829" y="10303"/>
                </a:cubicBezTo>
                <a:cubicBezTo>
                  <a:pt x="6459" y="10303"/>
                  <a:pt x="7089" y="10177"/>
                  <a:pt x="7688" y="9925"/>
                </a:cubicBezTo>
                <a:cubicBezTo>
                  <a:pt x="7751" y="9862"/>
                  <a:pt x="7845" y="9799"/>
                  <a:pt x="7877" y="9704"/>
                </a:cubicBezTo>
                <a:cubicBezTo>
                  <a:pt x="7908" y="9641"/>
                  <a:pt x="7877" y="9515"/>
                  <a:pt x="7845" y="9452"/>
                </a:cubicBezTo>
                <a:lnTo>
                  <a:pt x="7688" y="9200"/>
                </a:lnTo>
                <a:lnTo>
                  <a:pt x="9421" y="8854"/>
                </a:lnTo>
                <a:lnTo>
                  <a:pt x="9421" y="8854"/>
                </a:lnTo>
                <a:cubicBezTo>
                  <a:pt x="9326" y="9200"/>
                  <a:pt x="9074" y="10177"/>
                  <a:pt x="9011" y="10492"/>
                </a:cubicBezTo>
                <a:lnTo>
                  <a:pt x="8759" y="10303"/>
                </a:lnTo>
                <a:cubicBezTo>
                  <a:pt x="8708" y="10235"/>
                  <a:pt x="8640" y="10204"/>
                  <a:pt x="8567" y="10204"/>
                </a:cubicBezTo>
                <a:cubicBezTo>
                  <a:pt x="8505" y="10204"/>
                  <a:pt x="8439" y="10228"/>
                  <a:pt x="8381" y="10271"/>
                </a:cubicBezTo>
                <a:cubicBezTo>
                  <a:pt x="7593" y="10744"/>
                  <a:pt x="6680" y="10965"/>
                  <a:pt x="5829" y="10965"/>
                </a:cubicBezTo>
                <a:cubicBezTo>
                  <a:pt x="2994" y="10965"/>
                  <a:pt x="662" y="8665"/>
                  <a:pt x="662" y="5829"/>
                </a:cubicBezTo>
                <a:cubicBezTo>
                  <a:pt x="662" y="4758"/>
                  <a:pt x="977" y="3781"/>
                  <a:pt x="1607" y="2899"/>
                </a:cubicBezTo>
                <a:close/>
                <a:moveTo>
                  <a:pt x="5766" y="1"/>
                </a:moveTo>
                <a:cubicBezTo>
                  <a:pt x="4884" y="1"/>
                  <a:pt x="3970" y="221"/>
                  <a:pt x="3151" y="662"/>
                </a:cubicBezTo>
                <a:lnTo>
                  <a:pt x="2836" y="316"/>
                </a:lnTo>
                <a:cubicBezTo>
                  <a:pt x="2765" y="245"/>
                  <a:pt x="2677" y="210"/>
                  <a:pt x="2597" y="210"/>
                </a:cubicBezTo>
                <a:cubicBezTo>
                  <a:pt x="2570" y="210"/>
                  <a:pt x="2545" y="214"/>
                  <a:pt x="2521" y="221"/>
                </a:cubicBezTo>
                <a:cubicBezTo>
                  <a:pt x="2395" y="253"/>
                  <a:pt x="2301" y="347"/>
                  <a:pt x="2269" y="473"/>
                </a:cubicBezTo>
                <a:lnTo>
                  <a:pt x="1985" y="1450"/>
                </a:lnTo>
                <a:cubicBezTo>
                  <a:pt x="694" y="2553"/>
                  <a:pt x="1" y="4160"/>
                  <a:pt x="1" y="5829"/>
                </a:cubicBezTo>
                <a:cubicBezTo>
                  <a:pt x="1" y="7342"/>
                  <a:pt x="599" y="8854"/>
                  <a:pt x="1733" y="9956"/>
                </a:cubicBezTo>
                <a:cubicBezTo>
                  <a:pt x="2836" y="11059"/>
                  <a:pt x="4285" y="11689"/>
                  <a:pt x="5861" y="11689"/>
                </a:cubicBezTo>
                <a:cubicBezTo>
                  <a:pt x="6774" y="11689"/>
                  <a:pt x="7719" y="11437"/>
                  <a:pt x="8539" y="11028"/>
                </a:cubicBezTo>
                <a:lnTo>
                  <a:pt x="8980" y="11406"/>
                </a:lnTo>
                <a:cubicBezTo>
                  <a:pt x="9027" y="11477"/>
                  <a:pt x="9110" y="11512"/>
                  <a:pt x="9201" y="11512"/>
                </a:cubicBezTo>
                <a:cubicBezTo>
                  <a:pt x="9232" y="11512"/>
                  <a:pt x="9263" y="11508"/>
                  <a:pt x="9295" y="11500"/>
                </a:cubicBezTo>
                <a:cubicBezTo>
                  <a:pt x="9421" y="11437"/>
                  <a:pt x="9484" y="11374"/>
                  <a:pt x="9515" y="11248"/>
                </a:cubicBezTo>
                <a:lnTo>
                  <a:pt x="9799" y="10114"/>
                </a:lnTo>
                <a:cubicBezTo>
                  <a:pt x="10996" y="9011"/>
                  <a:pt x="11689" y="7468"/>
                  <a:pt x="11689" y="5861"/>
                </a:cubicBezTo>
                <a:cubicBezTo>
                  <a:pt x="11658" y="2616"/>
                  <a:pt x="9011" y="1"/>
                  <a:pt x="57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39"/>
          <p:cNvSpPr/>
          <p:nvPr/>
        </p:nvSpPr>
        <p:spPr>
          <a:xfrm>
            <a:off x="3077812" y="3156469"/>
            <a:ext cx="86451" cy="146351"/>
          </a:xfrm>
          <a:custGeom>
            <a:avLst/>
            <a:gdLst/>
            <a:ahLst/>
            <a:cxnLst/>
            <a:rect l="l" t="t" r="r" b="b"/>
            <a:pathLst>
              <a:path w="2048" h="3467" extrusionOk="0">
                <a:moveTo>
                  <a:pt x="1040" y="1"/>
                </a:moveTo>
                <a:cubicBezTo>
                  <a:pt x="473" y="1"/>
                  <a:pt x="0" y="473"/>
                  <a:pt x="0" y="1040"/>
                </a:cubicBezTo>
                <a:cubicBezTo>
                  <a:pt x="0" y="1229"/>
                  <a:pt x="158" y="1387"/>
                  <a:pt x="378" y="1387"/>
                </a:cubicBezTo>
                <a:cubicBezTo>
                  <a:pt x="567" y="1387"/>
                  <a:pt x="725" y="1229"/>
                  <a:pt x="725" y="1040"/>
                </a:cubicBezTo>
                <a:cubicBezTo>
                  <a:pt x="725" y="851"/>
                  <a:pt x="882" y="662"/>
                  <a:pt x="1071" y="662"/>
                </a:cubicBezTo>
                <a:cubicBezTo>
                  <a:pt x="1292" y="662"/>
                  <a:pt x="1449" y="851"/>
                  <a:pt x="1449" y="1040"/>
                </a:cubicBezTo>
                <a:lnTo>
                  <a:pt x="1449" y="1292"/>
                </a:lnTo>
                <a:cubicBezTo>
                  <a:pt x="1449" y="1418"/>
                  <a:pt x="1355" y="1544"/>
                  <a:pt x="1229" y="1639"/>
                </a:cubicBezTo>
                <a:lnTo>
                  <a:pt x="599" y="1954"/>
                </a:lnTo>
                <a:cubicBezTo>
                  <a:pt x="252" y="2111"/>
                  <a:pt x="63" y="2458"/>
                  <a:pt x="63" y="2836"/>
                </a:cubicBezTo>
                <a:lnTo>
                  <a:pt x="63" y="3119"/>
                </a:lnTo>
                <a:cubicBezTo>
                  <a:pt x="0" y="3372"/>
                  <a:pt x="158" y="3466"/>
                  <a:pt x="315" y="3466"/>
                </a:cubicBezTo>
                <a:lnTo>
                  <a:pt x="1701" y="3466"/>
                </a:lnTo>
                <a:cubicBezTo>
                  <a:pt x="1891" y="3466"/>
                  <a:pt x="2048" y="3309"/>
                  <a:pt x="2048" y="3119"/>
                </a:cubicBezTo>
                <a:cubicBezTo>
                  <a:pt x="2048" y="2930"/>
                  <a:pt x="1891" y="2773"/>
                  <a:pt x="1701" y="2773"/>
                </a:cubicBezTo>
                <a:lnTo>
                  <a:pt x="693" y="2773"/>
                </a:lnTo>
                <a:cubicBezTo>
                  <a:pt x="725" y="2678"/>
                  <a:pt x="756" y="2584"/>
                  <a:pt x="882" y="2521"/>
                </a:cubicBezTo>
                <a:lnTo>
                  <a:pt x="1512" y="2206"/>
                </a:lnTo>
                <a:cubicBezTo>
                  <a:pt x="1859" y="2048"/>
                  <a:pt x="2048" y="1702"/>
                  <a:pt x="2048" y="1292"/>
                </a:cubicBezTo>
                <a:lnTo>
                  <a:pt x="2048" y="1040"/>
                </a:lnTo>
                <a:cubicBezTo>
                  <a:pt x="2048" y="473"/>
                  <a:pt x="1575" y="1"/>
                  <a:pt x="104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39"/>
          <p:cNvSpPr/>
          <p:nvPr/>
        </p:nvSpPr>
        <p:spPr>
          <a:xfrm>
            <a:off x="3193516" y="3159128"/>
            <a:ext cx="87802" cy="146351"/>
          </a:xfrm>
          <a:custGeom>
            <a:avLst/>
            <a:gdLst/>
            <a:ahLst/>
            <a:cxnLst/>
            <a:rect l="l" t="t" r="r" b="b"/>
            <a:pathLst>
              <a:path w="2080" h="3467" extrusionOk="0">
                <a:moveTo>
                  <a:pt x="347" y="1"/>
                </a:moveTo>
                <a:cubicBezTo>
                  <a:pt x="158" y="1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1355" y="2080"/>
                </a:lnTo>
                <a:lnTo>
                  <a:pt x="1355" y="3088"/>
                </a:lnTo>
                <a:cubicBezTo>
                  <a:pt x="1355" y="3309"/>
                  <a:pt x="1512" y="3466"/>
                  <a:pt x="1733" y="3466"/>
                </a:cubicBezTo>
                <a:cubicBezTo>
                  <a:pt x="1922" y="3466"/>
                  <a:pt x="2079" y="3309"/>
                  <a:pt x="2079" y="3088"/>
                </a:cubicBezTo>
                <a:lnTo>
                  <a:pt x="2079" y="1733"/>
                </a:lnTo>
                <a:lnTo>
                  <a:pt x="2079" y="347"/>
                </a:lnTo>
                <a:cubicBezTo>
                  <a:pt x="2079" y="158"/>
                  <a:pt x="1922" y="1"/>
                  <a:pt x="1733" y="1"/>
                </a:cubicBezTo>
                <a:cubicBezTo>
                  <a:pt x="1512" y="1"/>
                  <a:pt x="1355" y="158"/>
                  <a:pt x="1355" y="347"/>
                </a:cubicBezTo>
                <a:lnTo>
                  <a:pt x="1355" y="1355"/>
                </a:lnTo>
                <a:lnTo>
                  <a:pt x="693" y="1355"/>
                </a:lnTo>
                <a:lnTo>
                  <a:pt x="693" y="347"/>
                </a:lnTo>
                <a:cubicBezTo>
                  <a:pt x="693" y="158"/>
                  <a:pt x="536" y="1"/>
                  <a:pt x="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39"/>
          <p:cNvSpPr/>
          <p:nvPr/>
        </p:nvSpPr>
        <p:spPr>
          <a:xfrm>
            <a:off x="5094422" y="2479455"/>
            <a:ext cx="1740856" cy="1506933"/>
          </a:xfrm>
          <a:custGeom>
            <a:avLst/>
            <a:gdLst/>
            <a:ahLst/>
            <a:cxnLst/>
            <a:rect l="l" t="t" r="r" b="b"/>
            <a:pathLst>
              <a:path w="35290" h="30548" extrusionOk="0">
                <a:moveTo>
                  <a:pt x="8815" y="0"/>
                </a:moveTo>
                <a:lnTo>
                  <a:pt x="0" y="15259"/>
                </a:lnTo>
                <a:lnTo>
                  <a:pt x="8815" y="30548"/>
                </a:lnTo>
                <a:lnTo>
                  <a:pt x="26444" y="30548"/>
                </a:lnTo>
                <a:lnTo>
                  <a:pt x="35290" y="15259"/>
                </a:lnTo>
                <a:lnTo>
                  <a:pt x="2644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39"/>
          <p:cNvSpPr/>
          <p:nvPr/>
        </p:nvSpPr>
        <p:spPr>
          <a:xfrm>
            <a:off x="6475345" y="1717736"/>
            <a:ext cx="1742385" cy="1508462"/>
          </a:xfrm>
          <a:custGeom>
            <a:avLst/>
            <a:gdLst/>
            <a:ahLst/>
            <a:cxnLst/>
            <a:rect l="l" t="t" r="r" b="b"/>
            <a:pathLst>
              <a:path w="35321" h="30579" extrusionOk="0">
                <a:moveTo>
                  <a:pt x="8846" y="0"/>
                </a:moveTo>
                <a:lnTo>
                  <a:pt x="1" y="15289"/>
                </a:lnTo>
                <a:lnTo>
                  <a:pt x="8846" y="30578"/>
                </a:lnTo>
                <a:lnTo>
                  <a:pt x="26475" y="30578"/>
                </a:lnTo>
                <a:lnTo>
                  <a:pt x="35321" y="15289"/>
                </a:lnTo>
                <a:lnTo>
                  <a:pt x="26475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39"/>
          <p:cNvSpPr/>
          <p:nvPr/>
        </p:nvSpPr>
        <p:spPr>
          <a:xfrm>
            <a:off x="7140397" y="2174584"/>
            <a:ext cx="470796" cy="494435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4" name="Google Shape;1254;p39"/>
          <p:cNvSpPr txBox="1"/>
          <p:nvPr/>
        </p:nvSpPr>
        <p:spPr>
          <a:xfrm>
            <a:off x="142289" y="716750"/>
            <a:ext cx="1687500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Introduction to the e-commerce website</a:t>
            </a:r>
            <a:endParaRPr sz="12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56" name="Google Shape;1256;p39"/>
          <p:cNvGrpSpPr/>
          <p:nvPr/>
        </p:nvGrpSpPr>
        <p:grpSpPr>
          <a:xfrm flipH="1">
            <a:off x="5710978" y="2979739"/>
            <a:ext cx="507743" cy="506364"/>
            <a:chOff x="-3854375" y="2405000"/>
            <a:chExt cx="294600" cy="293800"/>
          </a:xfrm>
        </p:grpSpPr>
        <p:sp>
          <p:nvSpPr>
            <p:cNvPr id="1257" name="Google Shape;1257;p39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" name="Google Shape;1259;p39"/>
          <p:cNvGrpSpPr/>
          <p:nvPr/>
        </p:nvGrpSpPr>
        <p:grpSpPr>
          <a:xfrm>
            <a:off x="4370631" y="2146872"/>
            <a:ext cx="414774" cy="528207"/>
            <a:chOff x="4370626" y="2146872"/>
            <a:chExt cx="414774" cy="528207"/>
          </a:xfrm>
        </p:grpSpPr>
        <p:sp>
          <p:nvSpPr>
            <p:cNvPr id="1260" name="Google Shape;1260;p39"/>
            <p:cNvSpPr/>
            <p:nvPr/>
          </p:nvSpPr>
          <p:spPr>
            <a:xfrm>
              <a:off x="4473649" y="2262251"/>
              <a:ext cx="137927" cy="231650"/>
            </a:xfrm>
            <a:custGeom>
              <a:avLst/>
              <a:gdLst/>
              <a:ahLst/>
              <a:cxnLst/>
              <a:rect l="l" t="t" r="r" b="b"/>
              <a:pathLst>
                <a:path w="10700" h="17974" extrusionOk="0">
                  <a:moveTo>
                    <a:pt x="3817" y="4371"/>
                  </a:moveTo>
                  <a:lnTo>
                    <a:pt x="3817" y="6655"/>
                  </a:lnTo>
                  <a:cubicBezTo>
                    <a:pt x="3360" y="6394"/>
                    <a:pt x="3132" y="6002"/>
                    <a:pt x="3197" y="5513"/>
                  </a:cubicBezTo>
                  <a:cubicBezTo>
                    <a:pt x="3230" y="5056"/>
                    <a:pt x="3458" y="4632"/>
                    <a:pt x="3817" y="4371"/>
                  </a:cubicBezTo>
                  <a:close/>
                  <a:moveTo>
                    <a:pt x="6459" y="10569"/>
                  </a:moveTo>
                  <a:cubicBezTo>
                    <a:pt x="7503" y="11091"/>
                    <a:pt x="7894" y="12004"/>
                    <a:pt x="7797" y="12689"/>
                  </a:cubicBezTo>
                  <a:cubicBezTo>
                    <a:pt x="7731" y="13309"/>
                    <a:pt x="7242" y="13766"/>
                    <a:pt x="6459" y="13994"/>
                  </a:cubicBezTo>
                  <a:lnTo>
                    <a:pt x="6459" y="10569"/>
                  </a:lnTo>
                  <a:close/>
                  <a:moveTo>
                    <a:pt x="5154" y="0"/>
                  </a:moveTo>
                  <a:cubicBezTo>
                    <a:pt x="4404" y="0"/>
                    <a:pt x="3817" y="587"/>
                    <a:pt x="3817" y="1338"/>
                  </a:cubicBezTo>
                  <a:lnTo>
                    <a:pt x="3817" y="1566"/>
                  </a:lnTo>
                  <a:cubicBezTo>
                    <a:pt x="3654" y="1599"/>
                    <a:pt x="3523" y="1631"/>
                    <a:pt x="3360" y="1664"/>
                  </a:cubicBezTo>
                  <a:cubicBezTo>
                    <a:pt x="1827" y="2153"/>
                    <a:pt x="653" y="3654"/>
                    <a:pt x="522" y="5317"/>
                  </a:cubicBezTo>
                  <a:cubicBezTo>
                    <a:pt x="424" y="6981"/>
                    <a:pt x="1305" y="8416"/>
                    <a:pt x="2904" y="9199"/>
                  </a:cubicBezTo>
                  <a:cubicBezTo>
                    <a:pt x="3099" y="9297"/>
                    <a:pt x="3425" y="9427"/>
                    <a:pt x="3817" y="9558"/>
                  </a:cubicBezTo>
                  <a:lnTo>
                    <a:pt x="3817" y="13864"/>
                  </a:lnTo>
                  <a:cubicBezTo>
                    <a:pt x="3295" y="13668"/>
                    <a:pt x="2838" y="13407"/>
                    <a:pt x="2545" y="13016"/>
                  </a:cubicBezTo>
                  <a:cubicBezTo>
                    <a:pt x="2288" y="12685"/>
                    <a:pt x="1907" y="12520"/>
                    <a:pt x="1519" y="12520"/>
                  </a:cubicBezTo>
                  <a:cubicBezTo>
                    <a:pt x="1216" y="12520"/>
                    <a:pt x="910" y="12620"/>
                    <a:pt x="653" y="12820"/>
                  </a:cubicBezTo>
                  <a:cubicBezTo>
                    <a:pt x="98" y="13276"/>
                    <a:pt x="0" y="14125"/>
                    <a:pt x="457" y="14679"/>
                  </a:cubicBezTo>
                  <a:cubicBezTo>
                    <a:pt x="1338" y="15756"/>
                    <a:pt x="2577" y="16343"/>
                    <a:pt x="3817" y="16604"/>
                  </a:cubicBezTo>
                  <a:lnTo>
                    <a:pt x="3817" y="16636"/>
                  </a:lnTo>
                  <a:cubicBezTo>
                    <a:pt x="3817" y="17387"/>
                    <a:pt x="4404" y="17974"/>
                    <a:pt x="5154" y="17974"/>
                  </a:cubicBezTo>
                  <a:cubicBezTo>
                    <a:pt x="5872" y="17974"/>
                    <a:pt x="6459" y="17419"/>
                    <a:pt x="6492" y="16702"/>
                  </a:cubicBezTo>
                  <a:cubicBezTo>
                    <a:pt x="8645" y="16375"/>
                    <a:pt x="10178" y="14973"/>
                    <a:pt x="10439" y="13016"/>
                  </a:cubicBezTo>
                  <a:cubicBezTo>
                    <a:pt x="10700" y="10830"/>
                    <a:pt x="9264" y="8710"/>
                    <a:pt x="6948" y="7894"/>
                  </a:cubicBezTo>
                  <a:cubicBezTo>
                    <a:pt x="6785" y="7829"/>
                    <a:pt x="6622" y="7764"/>
                    <a:pt x="6459" y="7731"/>
                  </a:cubicBezTo>
                  <a:lnTo>
                    <a:pt x="6459" y="4208"/>
                  </a:lnTo>
                  <a:cubicBezTo>
                    <a:pt x="6818" y="4339"/>
                    <a:pt x="7046" y="4534"/>
                    <a:pt x="7177" y="4697"/>
                  </a:cubicBezTo>
                  <a:cubicBezTo>
                    <a:pt x="7439" y="5061"/>
                    <a:pt x="7851" y="5262"/>
                    <a:pt x="8267" y="5262"/>
                  </a:cubicBezTo>
                  <a:cubicBezTo>
                    <a:pt x="8522" y="5262"/>
                    <a:pt x="8780" y="5185"/>
                    <a:pt x="9003" y="5024"/>
                  </a:cubicBezTo>
                  <a:cubicBezTo>
                    <a:pt x="9623" y="4600"/>
                    <a:pt x="9754" y="3784"/>
                    <a:pt x="9330" y="3164"/>
                  </a:cubicBezTo>
                  <a:cubicBezTo>
                    <a:pt x="8775" y="2381"/>
                    <a:pt x="7797" y="1696"/>
                    <a:pt x="6459" y="1468"/>
                  </a:cubicBezTo>
                  <a:lnTo>
                    <a:pt x="6459" y="1338"/>
                  </a:lnTo>
                  <a:cubicBezTo>
                    <a:pt x="6459" y="587"/>
                    <a:pt x="5872" y="0"/>
                    <a:pt x="51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4516988" y="2613282"/>
              <a:ext cx="34442" cy="20524"/>
            </a:xfrm>
            <a:custGeom>
              <a:avLst/>
              <a:gdLst/>
              <a:ahLst/>
              <a:cxnLst/>
              <a:rect l="l" t="t" r="r" b="b"/>
              <a:pathLst>
                <a:path w="4437" h="2644" extrusionOk="0">
                  <a:moveTo>
                    <a:pt x="1338" y="1"/>
                  </a:moveTo>
                  <a:cubicBezTo>
                    <a:pt x="587" y="1"/>
                    <a:pt x="0" y="588"/>
                    <a:pt x="0" y="1338"/>
                  </a:cubicBezTo>
                  <a:cubicBezTo>
                    <a:pt x="0" y="2056"/>
                    <a:pt x="587" y="2643"/>
                    <a:pt x="1338" y="2643"/>
                  </a:cubicBezTo>
                  <a:lnTo>
                    <a:pt x="3099" y="2643"/>
                  </a:lnTo>
                  <a:cubicBezTo>
                    <a:pt x="3849" y="2643"/>
                    <a:pt x="4437" y="2056"/>
                    <a:pt x="4437" y="1338"/>
                  </a:cubicBezTo>
                  <a:cubicBezTo>
                    <a:pt x="4437" y="588"/>
                    <a:pt x="3849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4370626" y="2146872"/>
              <a:ext cx="414774" cy="528207"/>
            </a:xfrm>
            <a:custGeom>
              <a:avLst/>
              <a:gdLst/>
              <a:ahLst/>
              <a:cxnLst/>
              <a:rect l="l" t="t" r="r" b="b"/>
              <a:pathLst>
                <a:path w="53433" h="68046" extrusionOk="0">
                  <a:moveTo>
                    <a:pt x="35720" y="2675"/>
                  </a:moveTo>
                  <a:cubicBezTo>
                    <a:pt x="37807" y="2675"/>
                    <a:pt x="39504" y="4339"/>
                    <a:pt x="39504" y="6394"/>
                  </a:cubicBezTo>
                  <a:lnTo>
                    <a:pt x="39504" y="8579"/>
                  </a:lnTo>
                  <a:lnTo>
                    <a:pt x="2643" y="8579"/>
                  </a:lnTo>
                  <a:lnTo>
                    <a:pt x="2643" y="6394"/>
                  </a:lnTo>
                  <a:cubicBezTo>
                    <a:pt x="2643" y="4339"/>
                    <a:pt x="4339" y="2675"/>
                    <a:pt x="6427" y="2675"/>
                  </a:cubicBezTo>
                  <a:close/>
                  <a:moveTo>
                    <a:pt x="40808" y="37937"/>
                  </a:moveTo>
                  <a:cubicBezTo>
                    <a:pt x="42961" y="37937"/>
                    <a:pt x="44723" y="39699"/>
                    <a:pt x="44723" y="41884"/>
                  </a:cubicBezTo>
                  <a:lnTo>
                    <a:pt x="44723" y="42700"/>
                  </a:lnTo>
                  <a:lnTo>
                    <a:pt x="36894" y="42700"/>
                  </a:lnTo>
                  <a:lnTo>
                    <a:pt x="36894" y="41884"/>
                  </a:lnTo>
                  <a:cubicBezTo>
                    <a:pt x="36894" y="39699"/>
                    <a:pt x="38656" y="37937"/>
                    <a:pt x="40808" y="37937"/>
                  </a:cubicBezTo>
                  <a:close/>
                  <a:moveTo>
                    <a:pt x="39504" y="11254"/>
                  </a:moveTo>
                  <a:lnTo>
                    <a:pt x="39504" y="35425"/>
                  </a:lnTo>
                  <a:cubicBezTo>
                    <a:pt x="36503" y="36045"/>
                    <a:pt x="34252" y="38687"/>
                    <a:pt x="34252" y="41884"/>
                  </a:cubicBezTo>
                  <a:lnTo>
                    <a:pt x="34252" y="42700"/>
                  </a:lnTo>
                  <a:lnTo>
                    <a:pt x="29522" y="42700"/>
                  </a:lnTo>
                  <a:cubicBezTo>
                    <a:pt x="28804" y="42700"/>
                    <a:pt x="28185" y="43319"/>
                    <a:pt x="28185" y="44037"/>
                  </a:cubicBezTo>
                  <a:lnTo>
                    <a:pt x="28185" y="54769"/>
                  </a:lnTo>
                  <a:lnTo>
                    <a:pt x="2643" y="54769"/>
                  </a:lnTo>
                  <a:lnTo>
                    <a:pt x="2643" y="11254"/>
                  </a:lnTo>
                  <a:close/>
                  <a:moveTo>
                    <a:pt x="28185" y="57444"/>
                  </a:moveTo>
                  <a:lnTo>
                    <a:pt x="28185" y="62761"/>
                  </a:lnTo>
                  <a:cubicBezTo>
                    <a:pt x="28185" y="63707"/>
                    <a:pt x="28445" y="64620"/>
                    <a:pt x="28902" y="65403"/>
                  </a:cubicBezTo>
                  <a:lnTo>
                    <a:pt x="6394" y="65403"/>
                  </a:lnTo>
                  <a:cubicBezTo>
                    <a:pt x="4339" y="65403"/>
                    <a:pt x="2643" y="63707"/>
                    <a:pt x="2643" y="61652"/>
                  </a:cubicBezTo>
                  <a:lnTo>
                    <a:pt x="2643" y="57444"/>
                  </a:lnTo>
                  <a:close/>
                  <a:moveTo>
                    <a:pt x="50790" y="45374"/>
                  </a:moveTo>
                  <a:lnTo>
                    <a:pt x="50790" y="62761"/>
                  </a:lnTo>
                  <a:cubicBezTo>
                    <a:pt x="50790" y="64196"/>
                    <a:pt x="49616" y="65403"/>
                    <a:pt x="48148" y="65403"/>
                  </a:cubicBezTo>
                  <a:lnTo>
                    <a:pt x="33502" y="65403"/>
                  </a:lnTo>
                  <a:cubicBezTo>
                    <a:pt x="32034" y="65403"/>
                    <a:pt x="30859" y="64196"/>
                    <a:pt x="30859" y="62761"/>
                  </a:cubicBezTo>
                  <a:lnTo>
                    <a:pt x="30859" y="45374"/>
                  </a:lnTo>
                  <a:lnTo>
                    <a:pt x="34219" y="45374"/>
                  </a:lnTo>
                  <a:lnTo>
                    <a:pt x="34219" y="49158"/>
                  </a:lnTo>
                  <a:cubicBezTo>
                    <a:pt x="34219" y="49909"/>
                    <a:pt x="34839" y="50496"/>
                    <a:pt x="35557" y="50496"/>
                  </a:cubicBezTo>
                  <a:cubicBezTo>
                    <a:pt x="36307" y="50496"/>
                    <a:pt x="36894" y="49909"/>
                    <a:pt x="36894" y="49158"/>
                  </a:cubicBezTo>
                  <a:lnTo>
                    <a:pt x="36894" y="45374"/>
                  </a:lnTo>
                  <a:lnTo>
                    <a:pt x="44690" y="45374"/>
                  </a:lnTo>
                  <a:lnTo>
                    <a:pt x="44690" y="49158"/>
                  </a:lnTo>
                  <a:cubicBezTo>
                    <a:pt x="44690" y="49909"/>
                    <a:pt x="45310" y="50496"/>
                    <a:pt x="46028" y="50496"/>
                  </a:cubicBezTo>
                  <a:cubicBezTo>
                    <a:pt x="46778" y="50496"/>
                    <a:pt x="47365" y="49909"/>
                    <a:pt x="47365" y="49158"/>
                  </a:cubicBezTo>
                  <a:lnTo>
                    <a:pt x="47365" y="45374"/>
                  </a:lnTo>
                  <a:close/>
                  <a:moveTo>
                    <a:pt x="6394" y="0"/>
                  </a:moveTo>
                  <a:cubicBezTo>
                    <a:pt x="2872" y="0"/>
                    <a:pt x="1" y="2871"/>
                    <a:pt x="1" y="6394"/>
                  </a:cubicBezTo>
                  <a:lnTo>
                    <a:pt x="1" y="61652"/>
                  </a:lnTo>
                  <a:cubicBezTo>
                    <a:pt x="1" y="65175"/>
                    <a:pt x="2872" y="68045"/>
                    <a:pt x="6394" y="68045"/>
                  </a:cubicBezTo>
                  <a:lnTo>
                    <a:pt x="48148" y="68045"/>
                  </a:lnTo>
                  <a:cubicBezTo>
                    <a:pt x="51051" y="68045"/>
                    <a:pt x="53432" y="65664"/>
                    <a:pt x="53432" y="62761"/>
                  </a:cubicBezTo>
                  <a:lnTo>
                    <a:pt x="53432" y="44037"/>
                  </a:lnTo>
                  <a:cubicBezTo>
                    <a:pt x="53432" y="43319"/>
                    <a:pt x="52845" y="42700"/>
                    <a:pt x="52128" y="42700"/>
                  </a:cubicBezTo>
                  <a:lnTo>
                    <a:pt x="47365" y="42700"/>
                  </a:lnTo>
                  <a:lnTo>
                    <a:pt x="47365" y="41884"/>
                  </a:lnTo>
                  <a:cubicBezTo>
                    <a:pt x="47365" y="38720"/>
                    <a:pt x="45114" y="36045"/>
                    <a:pt x="42146" y="35425"/>
                  </a:cubicBezTo>
                  <a:lnTo>
                    <a:pt x="42146" y="6394"/>
                  </a:lnTo>
                  <a:cubicBezTo>
                    <a:pt x="42146" y="2871"/>
                    <a:pt x="39275" y="0"/>
                    <a:pt x="357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3E44511F-0C96-48DD-88E5-C09D26A25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4600" y="259349"/>
            <a:ext cx="4114800" cy="321000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Contents </a:t>
            </a:r>
          </a:p>
        </p:txBody>
      </p:sp>
      <p:sp>
        <p:nvSpPr>
          <p:cNvPr id="34" name="Google Shape;1254;p39">
            <a:extLst>
              <a:ext uri="{FF2B5EF4-FFF2-40B4-BE49-F238E27FC236}">
                <a16:creationId xmlns:a16="http://schemas.microsoft.com/office/drawing/2014/main" id="{8C7995AC-5BA5-4180-942E-3D1502C86666}"/>
              </a:ext>
            </a:extLst>
          </p:cNvPr>
          <p:cNvSpPr txBox="1"/>
          <p:nvPr/>
        </p:nvSpPr>
        <p:spPr>
          <a:xfrm>
            <a:off x="2090413" y="908037"/>
            <a:ext cx="1687500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" name="Google Shape;1254;p39">
            <a:extLst>
              <a:ext uri="{FF2B5EF4-FFF2-40B4-BE49-F238E27FC236}">
                <a16:creationId xmlns:a16="http://schemas.microsoft.com/office/drawing/2014/main" id="{7E8682C2-76C2-4A9D-BF88-34C9AE9A9067}"/>
              </a:ext>
            </a:extLst>
          </p:cNvPr>
          <p:cNvSpPr txBox="1"/>
          <p:nvPr/>
        </p:nvSpPr>
        <p:spPr>
          <a:xfrm>
            <a:off x="2313260" y="1131855"/>
            <a:ext cx="1687500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Google Shape;1254;p39">
            <a:extLst>
              <a:ext uri="{FF2B5EF4-FFF2-40B4-BE49-F238E27FC236}">
                <a16:creationId xmlns:a16="http://schemas.microsoft.com/office/drawing/2014/main" id="{ED1B96F3-E26C-4C37-91D2-1E4DDCB66FC7}"/>
              </a:ext>
            </a:extLst>
          </p:cNvPr>
          <p:cNvSpPr txBox="1"/>
          <p:nvPr/>
        </p:nvSpPr>
        <p:spPr>
          <a:xfrm>
            <a:off x="2444526" y="1391456"/>
            <a:ext cx="1687500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" name="Google Shape;1254;p39">
            <a:extLst>
              <a:ext uri="{FF2B5EF4-FFF2-40B4-BE49-F238E27FC236}">
                <a16:creationId xmlns:a16="http://schemas.microsoft.com/office/drawing/2014/main" id="{4F6B5CE8-4C3B-47B4-998B-FA8CECE0EDA9}"/>
              </a:ext>
            </a:extLst>
          </p:cNvPr>
          <p:cNvSpPr txBox="1"/>
          <p:nvPr/>
        </p:nvSpPr>
        <p:spPr>
          <a:xfrm>
            <a:off x="2277287" y="1460503"/>
            <a:ext cx="1687500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Background and Motivation </a:t>
            </a:r>
            <a:endParaRPr sz="12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" name="Google Shape;1254;p39">
            <a:extLst>
              <a:ext uri="{FF2B5EF4-FFF2-40B4-BE49-F238E27FC236}">
                <a16:creationId xmlns:a16="http://schemas.microsoft.com/office/drawing/2014/main" id="{331743EB-D708-48CC-A9EF-DD2A8DABC892}"/>
              </a:ext>
            </a:extLst>
          </p:cNvPr>
          <p:cNvSpPr txBox="1"/>
          <p:nvPr/>
        </p:nvSpPr>
        <p:spPr>
          <a:xfrm>
            <a:off x="3777912" y="776591"/>
            <a:ext cx="1637837" cy="679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1"/>
                </a:solidFill>
              </a:rPr>
              <a:t>Problem in Brief </a:t>
            </a:r>
            <a:endParaRPr sz="12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" name="Google Shape;1254;p39">
            <a:extLst>
              <a:ext uri="{FF2B5EF4-FFF2-40B4-BE49-F238E27FC236}">
                <a16:creationId xmlns:a16="http://schemas.microsoft.com/office/drawing/2014/main" id="{FDC11680-B7BE-44B9-BF63-FDE6DAAE9251}"/>
              </a:ext>
            </a:extLst>
          </p:cNvPr>
          <p:cNvSpPr txBox="1"/>
          <p:nvPr/>
        </p:nvSpPr>
        <p:spPr>
          <a:xfrm>
            <a:off x="5188027" y="1548455"/>
            <a:ext cx="1637837" cy="679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bg1"/>
                </a:solidFill>
              </a:rPr>
              <a:t>Amis &amp; Objectives</a:t>
            </a:r>
            <a:endParaRPr sz="105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03C9F58-5A53-4C32-8804-7C697D437CE7}"/>
              </a:ext>
            </a:extLst>
          </p:cNvPr>
          <p:cNvSpPr txBox="1"/>
          <p:nvPr/>
        </p:nvSpPr>
        <p:spPr>
          <a:xfrm>
            <a:off x="6629400" y="1201181"/>
            <a:ext cx="190738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Proposed Solutions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E111D12-89BB-419F-8318-5ED1B6AF16AA}"/>
              </a:ext>
            </a:extLst>
          </p:cNvPr>
          <p:cNvSpPr txBox="1"/>
          <p:nvPr/>
        </p:nvSpPr>
        <p:spPr>
          <a:xfrm>
            <a:off x="470962" y="3363244"/>
            <a:ext cx="21466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Physical &amp; Human Resources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AE94D6F-023E-45E3-842D-7194921C6F58}"/>
              </a:ext>
            </a:extLst>
          </p:cNvPr>
          <p:cNvSpPr txBox="1"/>
          <p:nvPr/>
        </p:nvSpPr>
        <p:spPr>
          <a:xfrm>
            <a:off x="2444526" y="4213020"/>
            <a:ext cx="16095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Estimate Budget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24B9D8-C8C7-4D85-9314-68A28D60825C}"/>
              </a:ext>
            </a:extLst>
          </p:cNvPr>
          <p:cNvSpPr txBox="1"/>
          <p:nvPr/>
        </p:nvSpPr>
        <p:spPr>
          <a:xfrm>
            <a:off x="4710223" y="4178895"/>
            <a:ext cx="2430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Resource Requirements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5"/>
          <p:cNvSpPr txBox="1"/>
          <p:nvPr/>
        </p:nvSpPr>
        <p:spPr>
          <a:xfrm>
            <a:off x="1582981" y="3850750"/>
            <a:ext cx="1133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" name="Google Shape;1254;p39">
            <a:extLst>
              <a:ext uri="{FF2B5EF4-FFF2-40B4-BE49-F238E27FC236}">
                <a16:creationId xmlns:a16="http://schemas.microsoft.com/office/drawing/2014/main" id="{C97A7EE4-E97A-467B-BBF1-88170B5BF390}"/>
              </a:ext>
            </a:extLst>
          </p:cNvPr>
          <p:cNvSpPr txBox="1"/>
          <p:nvPr/>
        </p:nvSpPr>
        <p:spPr>
          <a:xfrm>
            <a:off x="386837" y="161149"/>
            <a:ext cx="801288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</a:rPr>
              <a:t>Introduction to the e-commerce website</a:t>
            </a:r>
            <a:endParaRPr sz="20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8E33C71-C11F-4C76-B87E-E8213A529302}"/>
              </a:ext>
            </a:extLst>
          </p:cNvPr>
          <p:cNvSpPr txBox="1"/>
          <p:nvPr/>
        </p:nvSpPr>
        <p:spPr>
          <a:xfrm>
            <a:off x="3612324" y="1255579"/>
            <a:ext cx="514890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dirty="0">
                <a:solidFill>
                  <a:schemeClr val="bg1"/>
                </a:solidFill>
                <a:effectLst/>
                <a:latin typeface="+mj-lt"/>
              </a:rPr>
              <a:t>Welcome to our exciting new project proposal for an innovative e-commerce website! Our aim is to create a dynamic platform that will revolutionize online shopping for consumers everywhere.</a:t>
            </a:r>
          </a:p>
          <a:p>
            <a:pPr algn="l"/>
            <a:endParaRPr lang="en-US" sz="1800" b="0" i="0" dirty="0">
              <a:solidFill>
                <a:schemeClr val="bg1"/>
              </a:solidFill>
              <a:effectLst/>
              <a:latin typeface="+mj-lt"/>
            </a:endParaRPr>
          </a:p>
          <a:p>
            <a:pPr algn="l"/>
            <a:r>
              <a:rPr lang="en-US" sz="1800" dirty="0">
                <a:solidFill>
                  <a:schemeClr val="bg1"/>
                </a:solidFill>
                <a:latin typeface="+mj-lt"/>
              </a:rPr>
              <a:t>my</a:t>
            </a:r>
            <a:r>
              <a:rPr lang="en-US" sz="1800" b="0" i="0" dirty="0">
                <a:solidFill>
                  <a:schemeClr val="bg1"/>
                </a:solidFill>
                <a:effectLst/>
                <a:latin typeface="+mj-lt"/>
              </a:rPr>
              <a:t> website will offer a wide range of products from various vendors, all conveniently located in one place. With a user-friendly interface and advanced search capabilities, customers can easily find what they are looking for and complete their purchases quickly and efficiently. We believe our website will be a game-changer in the e-commerce industry.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200452-F2D2-4060-AEBA-E078BF466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62" y="1069584"/>
            <a:ext cx="3105952" cy="368737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5"/>
          <p:cNvSpPr txBox="1"/>
          <p:nvPr/>
        </p:nvSpPr>
        <p:spPr>
          <a:xfrm>
            <a:off x="1582981" y="3850750"/>
            <a:ext cx="1133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" name="Google Shape;1254;p39">
            <a:extLst>
              <a:ext uri="{FF2B5EF4-FFF2-40B4-BE49-F238E27FC236}">
                <a16:creationId xmlns:a16="http://schemas.microsoft.com/office/drawing/2014/main" id="{C97A7EE4-E97A-467B-BBF1-88170B5BF390}"/>
              </a:ext>
            </a:extLst>
          </p:cNvPr>
          <p:cNvSpPr txBox="1"/>
          <p:nvPr/>
        </p:nvSpPr>
        <p:spPr>
          <a:xfrm>
            <a:off x="386837" y="161149"/>
            <a:ext cx="801288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254;p39">
            <a:extLst>
              <a:ext uri="{FF2B5EF4-FFF2-40B4-BE49-F238E27FC236}">
                <a16:creationId xmlns:a16="http://schemas.microsoft.com/office/drawing/2014/main" id="{588B2C75-137E-46F2-9CBC-A34883A4FCA5}"/>
              </a:ext>
            </a:extLst>
          </p:cNvPr>
          <p:cNvSpPr txBox="1"/>
          <p:nvPr/>
        </p:nvSpPr>
        <p:spPr>
          <a:xfrm>
            <a:off x="1510783" y="197133"/>
            <a:ext cx="612243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Problem in Brief </a:t>
            </a:r>
            <a:endParaRPr lang="en-US" sz="18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8124A4-CB55-43CE-BABB-69F95C3F78CB}"/>
              </a:ext>
            </a:extLst>
          </p:cNvPr>
          <p:cNvSpPr txBox="1"/>
          <p:nvPr/>
        </p:nvSpPr>
        <p:spPr>
          <a:xfrm>
            <a:off x="3732028" y="1116418"/>
            <a:ext cx="492287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The rapid growth of e-commerce has brought numerous benefits, but it has also introduced several challenges that need to be addressed. The following are some of the key problems associated with e-commerce websites: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475CF4-71B1-425A-9D42-900EBD17D770}"/>
              </a:ext>
            </a:extLst>
          </p:cNvPr>
          <p:cNvSpPr txBox="1"/>
          <p:nvPr/>
        </p:nvSpPr>
        <p:spPr>
          <a:xfrm>
            <a:off x="3798000" y="272042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User Experience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8FAF38-EDB3-4697-85D8-7243B55A8647}"/>
              </a:ext>
            </a:extLst>
          </p:cNvPr>
          <p:cNvSpPr txBox="1"/>
          <p:nvPr/>
        </p:nvSpPr>
        <p:spPr>
          <a:xfrm>
            <a:off x="3827720" y="310514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Security Concerns: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411E8D-E96B-4442-9603-6A33FDF7B480}"/>
              </a:ext>
            </a:extLst>
          </p:cNvPr>
          <p:cNvSpPr txBox="1"/>
          <p:nvPr/>
        </p:nvSpPr>
        <p:spPr>
          <a:xfrm>
            <a:off x="3827720" y="348986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Inventory Management: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19A7D6-F6CC-40F9-9F37-28CC1425C427}"/>
              </a:ext>
            </a:extLst>
          </p:cNvPr>
          <p:cNvSpPr txBox="1"/>
          <p:nvPr/>
        </p:nvSpPr>
        <p:spPr>
          <a:xfrm>
            <a:off x="3798000" y="3874583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Mobile Responsiveness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E6657D-8AEF-4A38-B18F-0525BBBE51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99" y="949192"/>
            <a:ext cx="3004274" cy="338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03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5"/>
          <p:cNvSpPr txBox="1"/>
          <p:nvPr/>
        </p:nvSpPr>
        <p:spPr>
          <a:xfrm>
            <a:off x="1582981" y="3850750"/>
            <a:ext cx="1133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" name="Google Shape;1254;p39">
            <a:extLst>
              <a:ext uri="{FF2B5EF4-FFF2-40B4-BE49-F238E27FC236}">
                <a16:creationId xmlns:a16="http://schemas.microsoft.com/office/drawing/2014/main" id="{C97A7EE4-E97A-467B-BBF1-88170B5BF390}"/>
              </a:ext>
            </a:extLst>
          </p:cNvPr>
          <p:cNvSpPr txBox="1"/>
          <p:nvPr/>
        </p:nvSpPr>
        <p:spPr>
          <a:xfrm>
            <a:off x="386837" y="161149"/>
            <a:ext cx="801288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254;p39">
            <a:extLst>
              <a:ext uri="{FF2B5EF4-FFF2-40B4-BE49-F238E27FC236}">
                <a16:creationId xmlns:a16="http://schemas.microsoft.com/office/drawing/2014/main" id="{588B2C75-137E-46F2-9CBC-A34883A4FCA5}"/>
              </a:ext>
            </a:extLst>
          </p:cNvPr>
          <p:cNvSpPr txBox="1"/>
          <p:nvPr/>
        </p:nvSpPr>
        <p:spPr>
          <a:xfrm>
            <a:off x="1510783" y="162810"/>
            <a:ext cx="612243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/>
                </a:solidFill>
              </a:rPr>
              <a:t>Aims &amp; Objectives 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endParaRPr sz="16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014CFC-4C43-4050-904D-E85893135E54}"/>
              </a:ext>
            </a:extLst>
          </p:cNvPr>
          <p:cNvSpPr txBox="1"/>
          <p:nvPr/>
        </p:nvSpPr>
        <p:spPr>
          <a:xfrm>
            <a:off x="4141921" y="1510315"/>
            <a:ext cx="457200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effectLst/>
              </a:rPr>
              <a:t>Our aim with this e-commerce website project proposal is to create a user-friendly platform that will make online shopping an enjoyable and hassle-free experience for our customers.</a:t>
            </a:r>
          </a:p>
          <a:p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  <a:effectLst/>
              </a:rPr>
              <a:t>We also hope to provide a wide range of products at competitive prices, while ensuring the highest standards of quality and customer service. Our objective is to become the go-to destination for online shopping in our target market.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517A4-B5DF-4218-81C0-997F4107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79" y="1012250"/>
            <a:ext cx="3378495" cy="358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388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5"/>
          <p:cNvSpPr txBox="1"/>
          <p:nvPr/>
        </p:nvSpPr>
        <p:spPr>
          <a:xfrm>
            <a:off x="1582981" y="3850750"/>
            <a:ext cx="1133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" name="Google Shape;1254;p39">
            <a:extLst>
              <a:ext uri="{FF2B5EF4-FFF2-40B4-BE49-F238E27FC236}">
                <a16:creationId xmlns:a16="http://schemas.microsoft.com/office/drawing/2014/main" id="{C97A7EE4-E97A-467B-BBF1-88170B5BF390}"/>
              </a:ext>
            </a:extLst>
          </p:cNvPr>
          <p:cNvSpPr txBox="1"/>
          <p:nvPr/>
        </p:nvSpPr>
        <p:spPr>
          <a:xfrm>
            <a:off x="386837" y="161149"/>
            <a:ext cx="801288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254;p39">
            <a:extLst>
              <a:ext uri="{FF2B5EF4-FFF2-40B4-BE49-F238E27FC236}">
                <a16:creationId xmlns:a16="http://schemas.microsoft.com/office/drawing/2014/main" id="{588B2C75-137E-46F2-9CBC-A34883A4FCA5}"/>
              </a:ext>
            </a:extLst>
          </p:cNvPr>
          <p:cNvSpPr txBox="1"/>
          <p:nvPr/>
        </p:nvSpPr>
        <p:spPr>
          <a:xfrm>
            <a:off x="1510783" y="162810"/>
            <a:ext cx="612243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Proposed Solutions</a:t>
            </a:r>
            <a:endParaRPr sz="16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014CFC-4C43-4050-904D-E85893135E54}"/>
              </a:ext>
            </a:extLst>
          </p:cNvPr>
          <p:cNvSpPr txBox="1"/>
          <p:nvPr/>
        </p:nvSpPr>
        <p:spPr>
          <a:xfrm>
            <a:off x="4167963" y="1520456"/>
            <a:ext cx="4545958" cy="25444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To address the growing demand for online shopping, our proposed solution is to develop a robust and user-friendly e-commerce website. The website will be designed to offer a seamless shopping experience, ensuring customer satisfaction and driving sales. 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F0FD8D-B949-460D-B4B3-6CA6CEDB5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037" y="916557"/>
            <a:ext cx="3640988" cy="396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308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5"/>
          <p:cNvSpPr txBox="1"/>
          <p:nvPr/>
        </p:nvSpPr>
        <p:spPr>
          <a:xfrm>
            <a:off x="1582981" y="3850750"/>
            <a:ext cx="1133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" name="Google Shape;1254;p39">
            <a:extLst>
              <a:ext uri="{FF2B5EF4-FFF2-40B4-BE49-F238E27FC236}">
                <a16:creationId xmlns:a16="http://schemas.microsoft.com/office/drawing/2014/main" id="{C97A7EE4-E97A-467B-BBF1-88170B5BF390}"/>
              </a:ext>
            </a:extLst>
          </p:cNvPr>
          <p:cNvSpPr txBox="1"/>
          <p:nvPr/>
        </p:nvSpPr>
        <p:spPr>
          <a:xfrm>
            <a:off x="386837" y="161149"/>
            <a:ext cx="801288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254;p39">
            <a:extLst>
              <a:ext uri="{FF2B5EF4-FFF2-40B4-BE49-F238E27FC236}">
                <a16:creationId xmlns:a16="http://schemas.microsoft.com/office/drawing/2014/main" id="{588B2C75-137E-46F2-9CBC-A34883A4FCA5}"/>
              </a:ext>
            </a:extLst>
          </p:cNvPr>
          <p:cNvSpPr txBox="1"/>
          <p:nvPr/>
        </p:nvSpPr>
        <p:spPr>
          <a:xfrm>
            <a:off x="1582981" y="161149"/>
            <a:ext cx="699749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Physical &amp; Human Resources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014CFC-4C43-4050-904D-E85893135E54}"/>
              </a:ext>
            </a:extLst>
          </p:cNvPr>
          <p:cNvSpPr txBox="1"/>
          <p:nvPr/>
        </p:nvSpPr>
        <p:spPr>
          <a:xfrm>
            <a:off x="4269005" y="916557"/>
            <a:ext cx="4545958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To address the growing demand for </a:t>
            </a:r>
            <a:r>
              <a:rPr lang="en-US" sz="1700" dirty="0">
                <a:solidFill>
                  <a:schemeClr val="bg1"/>
                </a:solidFill>
                <a:effectLst/>
              </a:rPr>
              <a:t>The success of any project depends on the resources available to it, both physical and human. In the case of the e-commerce website project proposal, we have identified the need for a dedicated team of web developers, designers, and content creators.</a:t>
            </a: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en-US" sz="1700" dirty="0">
                <a:solidFill>
                  <a:schemeClr val="bg1"/>
                </a:solidFill>
                <a:effectLst/>
              </a:rPr>
              <a:t>Additionally, we will require access to state-of-the-art technology and software programs to ensure that the website is user-friendly, secure, and efficient. We are confident that with these resources in place, we can create a website that meets the needs of our target audience and achieves our project goals.</a:t>
            </a:r>
            <a:endParaRPr lang="en-US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A4E158-A02D-428C-8519-DA4247F6F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446" y="1105785"/>
            <a:ext cx="3272170" cy="367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236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5"/>
          <p:cNvSpPr txBox="1"/>
          <p:nvPr/>
        </p:nvSpPr>
        <p:spPr>
          <a:xfrm>
            <a:off x="1582981" y="3850750"/>
            <a:ext cx="11331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6" name="Google Shape;1254;p39">
            <a:extLst>
              <a:ext uri="{FF2B5EF4-FFF2-40B4-BE49-F238E27FC236}">
                <a16:creationId xmlns:a16="http://schemas.microsoft.com/office/drawing/2014/main" id="{C97A7EE4-E97A-467B-BBF1-88170B5BF390}"/>
              </a:ext>
            </a:extLst>
          </p:cNvPr>
          <p:cNvSpPr txBox="1"/>
          <p:nvPr/>
        </p:nvSpPr>
        <p:spPr>
          <a:xfrm>
            <a:off x="386837" y="161149"/>
            <a:ext cx="801288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254;p39">
            <a:extLst>
              <a:ext uri="{FF2B5EF4-FFF2-40B4-BE49-F238E27FC236}">
                <a16:creationId xmlns:a16="http://schemas.microsoft.com/office/drawing/2014/main" id="{588B2C75-137E-46F2-9CBC-A34883A4FCA5}"/>
              </a:ext>
            </a:extLst>
          </p:cNvPr>
          <p:cNvSpPr txBox="1"/>
          <p:nvPr/>
        </p:nvSpPr>
        <p:spPr>
          <a:xfrm>
            <a:off x="1510783" y="185016"/>
            <a:ext cx="6122433" cy="674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Estimate Budget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FBB90F3-0723-4212-BB99-DC0B78278B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6403055"/>
              </p:ext>
            </p:extLst>
          </p:nvPr>
        </p:nvGraphicFramePr>
        <p:xfrm>
          <a:off x="1510783" y="1703705"/>
          <a:ext cx="6014720" cy="173609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004695">
                  <a:extLst>
                    <a:ext uri="{9D8B030D-6E8A-4147-A177-3AD203B41FA5}">
                      <a16:colId xmlns:a16="http://schemas.microsoft.com/office/drawing/2014/main" val="2203110567"/>
                    </a:ext>
                  </a:extLst>
                </a:gridCol>
                <a:gridCol w="2004060">
                  <a:extLst>
                    <a:ext uri="{9D8B030D-6E8A-4147-A177-3AD203B41FA5}">
                      <a16:colId xmlns:a16="http://schemas.microsoft.com/office/drawing/2014/main" val="304975920"/>
                    </a:ext>
                  </a:extLst>
                </a:gridCol>
                <a:gridCol w="2005965">
                  <a:extLst>
                    <a:ext uri="{9D8B030D-6E8A-4147-A177-3AD203B41FA5}">
                      <a16:colId xmlns:a16="http://schemas.microsoft.com/office/drawing/2014/main" val="3540198169"/>
                    </a:ext>
                  </a:extLst>
                </a:gridCol>
              </a:tblGrid>
              <a:tr h="431165">
                <a:tc>
                  <a:txBody>
                    <a:bodyPr/>
                    <a:lstStyle/>
                    <a:p>
                      <a:pPr marL="0" marR="63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Points</a:t>
                      </a:r>
                      <a:r>
                        <a:rPr lang="en-US" sz="1800">
                          <a:effectLst/>
                        </a:rPr>
                        <a:t> </a:t>
                      </a:r>
                      <a:r>
                        <a:rPr lang="en-US" sz="1600">
                          <a:effectLst/>
                        </a:rPr>
                        <a:t>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tc>
                  <a:txBody>
                    <a:bodyPr/>
                    <a:lstStyle/>
                    <a:p>
                      <a:pPr marL="63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Income (LKR) </a:t>
                      </a:r>
                      <a:r>
                        <a:rPr lang="en-US" sz="1600">
                          <a:effectLst/>
                        </a:rPr>
                        <a:t>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 anchor="ctr"/>
                </a:tc>
                <a:tc>
                  <a:txBody>
                    <a:bodyPr/>
                    <a:lstStyle/>
                    <a:p>
                      <a:pPr marL="2540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Cost (LKR) </a:t>
                      </a:r>
                      <a:r>
                        <a:rPr lang="en-US" sz="1600">
                          <a:effectLst/>
                        </a:rPr>
                        <a:t>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 anchor="ctr"/>
                </a:tc>
                <a:extLst>
                  <a:ext uri="{0D108BD9-81ED-4DB2-BD59-A6C34878D82A}">
                    <a16:rowId xmlns:a16="http://schemas.microsoft.com/office/drawing/2014/main" val="1143928067"/>
                  </a:ext>
                </a:extLst>
              </a:tr>
              <a:tr h="435610">
                <a:tc>
                  <a:txBody>
                    <a:bodyPr/>
                    <a:lstStyle/>
                    <a:p>
                      <a:pPr marL="0" marR="825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Internet charges 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tc>
                  <a:txBody>
                    <a:bodyPr/>
                    <a:lstStyle/>
                    <a:p>
                      <a:pPr marL="190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</a:t>
                      </a:r>
                      <a:r>
                        <a:rPr lang="en-US" sz="1800">
                          <a:effectLst/>
                        </a:rPr>
                        <a:t> </a:t>
                      </a:r>
                      <a:r>
                        <a:rPr lang="en-US" sz="1600">
                          <a:effectLst/>
                        </a:rPr>
                        <a:t>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tc>
                  <a:txBody>
                    <a:bodyPr/>
                    <a:lstStyle/>
                    <a:p>
                      <a:pPr marL="190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2000 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extLst>
                  <a:ext uri="{0D108BD9-81ED-4DB2-BD59-A6C34878D82A}">
                    <a16:rowId xmlns:a16="http://schemas.microsoft.com/office/drawing/2014/main" val="351983038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pPr marL="0" marR="825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Printing charges 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tc>
                  <a:txBody>
                    <a:bodyPr/>
                    <a:lstStyle/>
                    <a:p>
                      <a:pPr marL="190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</a:t>
                      </a:r>
                      <a:r>
                        <a:rPr lang="en-US" sz="1800">
                          <a:effectLst/>
                        </a:rPr>
                        <a:t> </a:t>
                      </a:r>
                      <a:r>
                        <a:rPr lang="en-US" sz="1600">
                          <a:effectLst/>
                        </a:rPr>
                        <a:t>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tc>
                  <a:txBody>
                    <a:bodyPr/>
                    <a:lstStyle/>
                    <a:p>
                      <a:pPr marL="63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900 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extLst>
                  <a:ext uri="{0D108BD9-81ED-4DB2-BD59-A6C34878D82A}">
                    <a16:rowId xmlns:a16="http://schemas.microsoft.com/office/drawing/2014/main" val="2814835795"/>
                  </a:ext>
                </a:extLst>
              </a:tr>
              <a:tr h="440690">
                <a:tc>
                  <a:txBody>
                    <a:bodyPr/>
                    <a:lstStyle/>
                    <a:p>
                      <a:pPr marL="0" marR="1905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Total 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tc>
                  <a:txBody>
                    <a:bodyPr/>
                    <a:lstStyle/>
                    <a:p>
                      <a:pPr marL="190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-</a:t>
                      </a:r>
                      <a:r>
                        <a:rPr lang="en-US" sz="1800">
                          <a:effectLst/>
                        </a:rPr>
                        <a:t> </a:t>
                      </a:r>
                      <a:r>
                        <a:rPr lang="en-US" sz="1600">
                          <a:effectLst/>
                        </a:rPr>
                        <a:t> 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tc>
                  <a:txBody>
                    <a:bodyPr/>
                    <a:lstStyle/>
                    <a:p>
                      <a:pPr marL="1905" marR="0" indent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2900 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3025" marR="73025" marT="55245" marB="0"/>
                </a:tc>
                <a:extLst>
                  <a:ext uri="{0D108BD9-81ED-4DB2-BD59-A6C34878D82A}">
                    <a16:rowId xmlns:a16="http://schemas.microsoft.com/office/drawing/2014/main" val="1569658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2043817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</TotalTime>
  <Words>489</Words>
  <Application>Microsoft Office PowerPoint</Application>
  <PresentationFormat>On-screen Show (16:9)</PresentationFormat>
  <Paragraphs>63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Fira Sans Extra Condensed Medium</vt:lpstr>
      <vt:lpstr>Proxima Nova Semibold</vt:lpstr>
      <vt:lpstr>Proxima Nova</vt:lpstr>
      <vt:lpstr>Arial</vt:lpstr>
      <vt:lpstr>Roboto</vt:lpstr>
      <vt:lpstr>Times New Roman</vt:lpstr>
      <vt:lpstr>Slidesgo Final Pages</vt:lpstr>
      <vt:lpstr>SHOP</vt:lpstr>
      <vt:lpstr>S. PRAVEEN  HNDIT  BAD/IT/2020/P/0006</vt:lpstr>
      <vt:lpstr>Contents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SHOP</dc:title>
  <dc:creator>HP</dc:creator>
  <cp:lastModifiedBy>HP</cp:lastModifiedBy>
  <cp:revision>9</cp:revision>
  <dcterms:modified xsi:type="dcterms:W3CDTF">2023-07-01T16:33:26Z</dcterms:modified>
</cp:coreProperties>
</file>